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9" r:id="rId2"/>
    <p:sldId id="261" r:id="rId3"/>
    <p:sldId id="307" r:id="rId4"/>
    <p:sldId id="275" r:id="rId5"/>
    <p:sldId id="263" r:id="rId6"/>
    <p:sldId id="282" r:id="rId7"/>
    <p:sldId id="301" r:id="rId8"/>
    <p:sldId id="302" r:id="rId9"/>
    <p:sldId id="303" r:id="rId10"/>
    <p:sldId id="291" r:id="rId11"/>
    <p:sldId id="308" r:id="rId12"/>
    <p:sldId id="305" r:id="rId13"/>
    <p:sldId id="266" r:id="rId14"/>
    <p:sldId id="306" r:id="rId15"/>
    <p:sldId id="304" r:id="rId16"/>
    <p:sldId id="298" r:id="rId17"/>
    <p:sldId id="310" r:id="rId18"/>
    <p:sldId id="309" r:id="rId19"/>
    <p:sldId id="299" r:id="rId20"/>
    <p:sldId id="262" r:id="rId21"/>
    <p:sldId id="300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83" autoAdjust="0"/>
    <p:restoredTop sz="94660" autoAdjust="0"/>
  </p:normalViewPr>
  <p:slideViewPr>
    <p:cSldViewPr snapToGrid="0">
      <p:cViewPr>
        <p:scale>
          <a:sx n="114" d="100"/>
          <a:sy n="114" d="100"/>
        </p:scale>
        <p:origin x="120" y="144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tags" Target="tags/tag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FD021-6A73-488C-8B51-F22DABB8A545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A0EB4-A529-4335-9B3E-020BB0F9FF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92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3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5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978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715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704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23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863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79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A5C38-9EF5-4D4C-A83B-698A75F923F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607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43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862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803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822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68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0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3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47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63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8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61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471C6-AD5F-4A48-85CD-A0853D0DC8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45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47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14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7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801478" y="645017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46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1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89430-7B9A-447A-B98E-4BFADBD7E617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814F9-BBE9-48E3-9C5C-39AEFA1A2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2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2.png"/><Relationship Id="rId8" Type="http://schemas.microsoft.com/office/2007/relationships/hdphoto" Target="../media/hdphoto1.wdp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5.emf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1" Type="http://schemas.openxmlformats.org/officeDocument/2006/relationships/tags" Target="../tags/tag24.xml"/><Relationship Id="rId2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19.png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jpeg"/><Relationship Id="rId13" Type="http://schemas.openxmlformats.org/officeDocument/2006/relationships/image" Target="../media/image32.jpeg"/><Relationship Id="rId14" Type="http://schemas.openxmlformats.org/officeDocument/2006/relationships/image" Target="../media/image33.jpeg"/><Relationship Id="rId15" Type="http://schemas.openxmlformats.org/officeDocument/2006/relationships/image" Target="../media/image4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9" Type="http://schemas.openxmlformats.org/officeDocument/2006/relationships/image" Target="../media/image28.jpeg"/><Relationship Id="rId10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Relationship Id="rId1" Type="http://schemas.openxmlformats.org/officeDocument/2006/relationships/tags" Target="../tags/tag36.xml"/><Relationship Id="rId2" Type="http://schemas.openxmlformats.org/officeDocument/2006/relationships/tags" Target="../tags/tag3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2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4" Type="http://schemas.microsoft.com/office/2007/relationships/hdphoto" Target="../media/hdphoto2.wdp"/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tags" Target="../tags/tag11.xml"/><Relationship Id="rId7" Type="http://schemas.openxmlformats.org/officeDocument/2006/relationships/tags" Target="../tags/tag12.xml"/><Relationship Id="rId8" Type="http://schemas.openxmlformats.org/officeDocument/2006/relationships/tags" Target="../tags/tag13.xml"/><Relationship Id="rId9" Type="http://schemas.openxmlformats.org/officeDocument/2006/relationships/tags" Target="../tags/tag14.xml"/><Relationship Id="rId10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34.png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Relationship Id="rId6" Type="http://schemas.openxmlformats.org/officeDocument/2006/relationships/image" Target="../media/image2.png"/><Relationship Id="rId7" Type="http://schemas.microsoft.com/office/2007/relationships/hdphoto" Target="../media/hdphoto1.wdp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3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tags" Target="../tags/tag22.xml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Relationship Id="rId9" Type="http://schemas.openxmlformats.org/officeDocument/2006/relationships/image" Target="../media/image4.png"/><Relationship Id="rId10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A_图片 2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748554" y="678277"/>
            <a:ext cx="7547473" cy="4757066"/>
          </a:xfrm>
          <a:prstGeom prst="rect">
            <a:avLst/>
          </a:prstGeom>
        </p:spPr>
      </p:pic>
      <p:sp>
        <p:nvSpPr>
          <p:cNvPr id="21" name="PA_文本框 1">
            <a:extLst>
              <a:ext uri="{FF2B5EF4-FFF2-40B4-BE49-F238E27FC236}">
                <a16:creationId xmlns="" xmlns:a16="http://schemas.microsoft.com/office/drawing/2014/main" id="{7FF01AC3-563D-47C6-8E7B-772D516312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01800" y="1456372"/>
            <a:ext cx="521168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800" dirty="0" smtClean="0">
                <a:latin typeface="方正细谭黑简体" panose="02000000000000000000" pitchFamily="2" charset="-122"/>
                <a:ea typeface="方正细谭黑简体" panose="02000000000000000000" pitchFamily="2" charset="-122"/>
                <a:cs typeface="方正苏新诗柳楷简体-yolan" panose="02000000000000000000" pitchFamily="2" charset="-122"/>
                <a:sym typeface="Arial"/>
              </a:rPr>
              <a:t>实验汇报</a:t>
            </a:r>
            <a:endParaRPr lang="zh-CN" altLang="en-US" sz="9800" dirty="0">
              <a:latin typeface="方正细谭黑简体" panose="02000000000000000000" pitchFamily="2" charset="-122"/>
              <a:ea typeface="方正细谭黑简体" panose="02000000000000000000" pitchFamily="2" charset="-122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22" name="PA_文本框 2">
            <a:extLst>
              <a:ext uri="{FF2B5EF4-FFF2-40B4-BE49-F238E27FC236}">
                <a16:creationId xmlns="" xmlns:a16="http://schemas.microsoft.com/office/drawing/2014/main" id="{6E88C239-6687-4558-8F2F-11C14FDF3D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98919" y="3617532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一阶段</a:t>
            </a:r>
            <a:r>
              <a:rPr lang="en-US" altLang="zh-CN" sz="4000" b="1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Demo</a:t>
            </a:r>
            <a:r>
              <a:rPr lang="zh-CN" altLang="en-US" sz="4000" b="1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汇报</a:t>
            </a:r>
            <a:endParaRPr lang="zh-CN" altLang="en-US" sz="4000" b="1" dirty="0"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23" name="PA_文本框 4">
            <a:extLst>
              <a:ext uri="{FF2B5EF4-FFF2-40B4-BE49-F238E27FC236}">
                <a16:creationId xmlns="" xmlns:a16="http://schemas.microsoft.com/office/drawing/2014/main" id="{26009256-6C7E-4440-9FA9-F541DB5CDBC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660408" y="2984685"/>
            <a:ext cx="3858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方正细谭黑简体" panose="02000000000000000000" pitchFamily="2" charset="-122"/>
                <a:ea typeface="方正细谭黑简体" panose="02000000000000000000" pitchFamily="2" charset="-122"/>
                <a:cs typeface="方正苏新诗柳楷简体-yolan" panose="02000000000000000000" pitchFamily="2" charset="-122"/>
                <a:sym typeface="Arial"/>
              </a:rPr>
              <a:t>CREATIVE TEMPLATES</a:t>
            </a:r>
            <a:endParaRPr lang="zh-CN" altLang="en-US" sz="3200" dirty="0">
              <a:latin typeface="方正细谭黑简体" panose="02000000000000000000" pitchFamily="2" charset="-122"/>
              <a:ea typeface="方正细谭黑简体" panose="02000000000000000000" pitchFamily="2" charset="-122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147221BD-355F-4D1A-A401-685C04CA939A}"/>
              </a:ext>
            </a:extLst>
          </p:cNvPr>
          <p:cNvSpPr/>
          <p:nvPr/>
        </p:nvSpPr>
        <p:spPr>
          <a:xfrm>
            <a:off x="7259006" y="4506142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Arial"/>
                <a:ea typeface="微软雅黑"/>
                <a:sym typeface="Arial"/>
              </a:rPr>
              <a:t>时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间：</a:t>
            </a:r>
            <a:r>
              <a:rPr lang="en-US" altLang="zh-CN" dirty="0" smtClean="0">
                <a:latin typeface="Arial"/>
                <a:ea typeface="微软雅黑"/>
                <a:sym typeface="Arial"/>
              </a:rPr>
              <a:t>2020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年</a:t>
            </a:r>
            <a:r>
              <a:rPr lang="en-US" altLang="zh-CN" dirty="0">
                <a:latin typeface="Arial"/>
                <a:ea typeface="微软雅黑"/>
                <a:sym typeface="Arial"/>
              </a:rPr>
              <a:t>9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月      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汇报人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：李航</a:t>
            </a:r>
            <a:endParaRPr lang="zh-CN" altLang="en-US" dirty="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03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9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9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A_图片 1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lum bright="-40000" contrast="-40000"/>
          </a:blip>
          <a:stretch>
            <a:fillRect/>
          </a:stretch>
        </p:blipFill>
        <p:spPr>
          <a:xfrm>
            <a:off x="282804" y="742845"/>
            <a:ext cx="4012590" cy="333872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数据渲染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85100" y="315520"/>
            <a:ext cx="636853" cy="393183"/>
            <a:chOff x="3610120" y="261689"/>
            <a:chExt cx="636853" cy="393183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3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086867" y="715202"/>
            <a:ext cx="79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</a:t>
            </a:r>
            <a:r>
              <a:rPr kumimoji="1" lang="en-US" altLang="zh-CN" dirty="0" smtClean="0"/>
              <a:t>etch</a:t>
            </a:r>
            <a:r>
              <a:rPr kumimoji="1" lang="zh-CN" altLang="en-US" dirty="0" smtClean="0"/>
              <a:t>请求获取商品信息，用户评论等数据，通过</a:t>
            </a:r>
            <a:r>
              <a:rPr kumimoji="1" lang="en-US" altLang="zh-CN" dirty="0" err="1" smtClean="0"/>
              <a:t>async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await</a:t>
            </a:r>
            <a:r>
              <a:rPr kumimoji="1" lang="zh-CN" altLang="en-US" dirty="0" smtClean="0"/>
              <a:t>拿到返回的数据 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143" y="1084534"/>
            <a:ext cx="4290713" cy="55133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9501" y="1052278"/>
            <a:ext cx="4332317" cy="55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9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807570" y="166460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97109" y="391920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问题与解决方案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152134" y="1961111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351520" y="1890717"/>
              <a:ext cx="827973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2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8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A_图片 2" descr="C:\Users\Administrator\Desktop\f7d7060f540b6677161820d233704db5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2233" y="-200722"/>
            <a:ext cx="6608374" cy="38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_chenying0907 9"/>
          <p:cNvSpPr/>
          <p:nvPr>
            <p:custDataLst>
              <p:tags r:id="rId2"/>
            </p:custDataLst>
          </p:nvPr>
        </p:nvSpPr>
        <p:spPr>
          <a:xfrm>
            <a:off x="78059" y="3632098"/>
            <a:ext cx="120098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1.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左边的缩略图与右边的放大图里面的是同一个图片，右边放大图的窗口超出隐藏；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2.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Arial"/>
              </a:rPr>
              <a:t>设置半透明遮罩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的最大移动距离，鼠标设置一直在遮罩的中心；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3.</a:t>
            </a:r>
            <a:r>
              <a:rPr lang="zh-CN" altLang="en-US" sz="2400" dirty="0">
                <a:ea typeface="+mj-ea"/>
              </a:rPr>
              <a:t>鼠标在小图片上移动时，通过捕捉鼠标在小图片上的位置，定位大图片的相应位置；</a:t>
            </a:r>
          </a:p>
          <a:p>
            <a:r>
              <a:rPr lang="zh-CN" altLang="en-US" sz="2400" dirty="0">
                <a:ea typeface="+mj-ea"/>
              </a:rPr>
              <a:t>放大镜的移动方向和大图片的移动方向：横向和纵向都是相反，才可以保证同步；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4.</a:t>
            </a:r>
            <a:r>
              <a:rPr lang="zh-CN" altLang="en-US" sz="2400" dirty="0" smtClean="0"/>
              <a:t> 小</a:t>
            </a:r>
            <a:r>
              <a:rPr lang="zh-CN" altLang="en-US" sz="2400" dirty="0"/>
              <a:t>图片的比例和大图片的比例是一样的，放大镜比例和右侧大的容器比例是一样的</a:t>
            </a:r>
            <a:r>
              <a:rPr lang="zh-CN" altLang="en-US" sz="2400" dirty="0" smtClean="0"/>
              <a:t>；   他们</a:t>
            </a:r>
            <a:r>
              <a:rPr lang="zh-CN" altLang="en-US" sz="2400" dirty="0"/>
              <a:t>之间的比例是相同</a:t>
            </a:r>
            <a:r>
              <a:rPr lang="zh-CN" altLang="en-US" sz="2400" dirty="0" smtClean="0"/>
              <a:t>的。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2804" y="320511"/>
            <a:ext cx="16594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放大镜编写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57656" y="320511"/>
            <a:ext cx="636853" cy="393183"/>
            <a:chOff x="3610120" y="261689"/>
            <a:chExt cx="636853" cy="39318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5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A_图片 2" descr="C:\Users\Administrator\Desktop\f7d7060f540b6677161820d233704db5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7720" y="-89209"/>
            <a:ext cx="6754280" cy="38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_chenying0907 9"/>
          <p:cNvSpPr/>
          <p:nvPr>
            <p:custDataLst>
              <p:tags r:id="rId2"/>
            </p:custDataLst>
          </p:nvPr>
        </p:nvSpPr>
        <p:spPr>
          <a:xfrm>
            <a:off x="-117095" y="3743611"/>
            <a:ext cx="59045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每个按钮都自带</a:t>
            </a:r>
            <a:r>
              <a:rPr lang="is-IS" altLang="zh-CN" sz="2400" dirty="0"/>
              <a:t>border: </a:t>
            </a:r>
            <a:r>
              <a:rPr lang="is-IS" altLang="zh-CN" sz="2400" dirty="0" smtClean="0"/>
              <a:t>1px solid</a:t>
            </a:r>
            <a:r>
              <a:rPr lang="is-IS" altLang="zh-CN" sz="2400" dirty="0"/>
              <a:t> rgb(206, 206, 206</a:t>
            </a:r>
            <a:r>
              <a:rPr lang="is-IS" altLang="zh-CN" sz="2400" dirty="0" smtClean="0"/>
              <a:t>);</a:t>
            </a:r>
            <a:r>
              <a:rPr lang="en-US" altLang="zh-CN" sz="2400" dirty="0" smtClean="0"/>
              <a:t>1px</a:t>
            </a:r>
            <a:r>
              <a:rPr lang="zh-CN" altLang="en-US" sz="2400" dirty="0" smtClean="0"/>
              <a:t>的灰色边框，选中样式如果设置为</a:t>
            </a:r>
            <a:r>
              <a:rPr lang="cs-CZ" altLang="zh-CN" sz="2400" dirty="0" err="1" smtClean="0"/>
              <a:t>border</a:t>
            </a:r>
            <a:r>
              <a:rPr lang="cs-CZ" altLang="zh-CN" sz="2400" dirty="0"/>
              <a:t>: </a:t>
            </a:r>
            <a:r>
              <a:rPr lang="en-US" altLang="zh-CN" sz="2400" dirty="0"/>
              <a:t>2</a:t>
            </a:r>
            <a:r>
              <a:rPr lang="cs-CZ" altLang="zh-CN" sz="2400" dirty="0" err="1" smtClean="0"/>
              <a:t>px</a:t>
            </a:r>
            <a:r>
              <a:rPr lang="zh-CN" altLang="en-US" sz="2400" dirty="0" smtClean="0"/>
              <a:t> </a:t>
            </a:r>
            <a:r>
              <a:rPr lang="cs-CZ" altLang="zh-CN" sz="2400" dirty="0" smtClean="0"/>
              <a:t>solid</a:t>
            </a:r>
            <a:r>
              <a:rPr lang="cs-CZ" altLang="zh-CN" sz="2400" dirty="0"/>
              <a:t> </a:t>
            </a:r>
            <a:r>
              <a:rPr lang="cs-CZ" altLang="zh-CN" sz="2400" dirty="0" err="1"/>
              <a:t>rgb</a:t>
            </a:r>
            <a:r>
              <a:rPr lang="cs-CZ" altLang="zh-CN" sz="2400" dirty="0"/>
              <a:t>(49, 179, 236</a:t>
            </a:r>
            <a:r>
              <a:rPr lang="cs-CZ" altLang="zh-CN" sz="2400" dirty="0" smtClean="0"/>
              <a:t>);</a:t>
            </a:r>
            <a:r>
              <a:rPr lang="zh-CN" altLang="en-US" sz="2400" dirty="0" smtClean="0"/>
              <a:t>文字就会移动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2804" y="320511"/>
            <a:ext cx="37240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选中</a:t>
            </a:r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时文字会出现上下移动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979772" y="320511"/>
            <a:ext cx="636853" cy="393183"/>
            <a:chOff x="3610120" y="261689"/>
            <a:chExt cx="636853" cy="39318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111" y="1635292"/>
            <a:ext cx="2760221" cy="17545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18303" y="3087690"/>
            <a:ext cx="37305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解决方案：选中时</a:t>
            </a:r>
            <a:r>
              <a:rPr kumimoji="1" lang="en-US" altLang="zh-CN" sz="2400" dirty="0" smtClean="0"/>
              <a:t>border</a:t>
            </a:r>
            <a:r>
              <a:rPr kumimoji="1" lang="zh-CN" altLang="en-US" sz="2400" dirty="0" smtClean="0"/>
              <a:t>进行颜色的切换，同时用</a:t>
            </a:r>
            <a:r>
              <a:rPr lang="en-US" altLang="zh-CN" sz="2400" dirty="0"/>
              <a:t>box-shadow: </a:t>
            </a:r>
            <a:r>
              <a:rPr lang="en-US" altLang="zh-CN" sz="2400" u="sng" dirty="0" err="1"/>
              <a:t>rgb</a:t>
            </a:r>
            <a:r>
              <a:rPr lang="en-US" altLang="zh-CN" sz="2400" u="sng" dirty="0"/>
              <a:t>(49, 179, 236) 0px 0px 0px 1px</a:t>
            </a:r>
            <a:r>
              <a:rPr lang="en-US" altLang="zh-CN" sz="2400" dirty="0" smtClean="0"/>
              <a:t>;</a:t>
            </a:r>
          </a:p>
          <a:p>
            <a:r>
              <a:rPr kumimoji="1" lang="zh-CN" altLang="en-US" sz="2400" dirty="0" smtClean="0"/>
              <a:t>给按钮再添加一个实体</a:t>
            </a:r>
            <a:r>
              <a:rPr kumimoji="1" lang="en-US" altLang="zh-CN" sz="2400" dirty="0" smtClean="0"/>
              <a:t>1px</a:t>
            </a:r>
            <a:r>
              <a:rPr kumimoji="1" lang="zh-CN" altLang="en-US" sz="2400" dirty="0" smtClean="0"/>
              <a:t>的阴影，相当于添加一个</a:t>
            </a:r>
            <a:r>
              <a:rPr kumimoji="1" lang="en-US" altLang="zh-CN" sz="2400" dirty="0" smtClean="0"/>
              <a:t>2px</a:t>
            </a:r>
            <a:r>
              <a:rPr kumimoji="1" lang="zh-CN" altLang="en-US" sz="2400" dirty="0" smtClean="0"/>
              <a:t>的边框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465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A_图片 2" descr="C:\Users\Administrator\Desktop\f7d7060f540b6677161820d233704db5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3637" y="-11061"/>
            <a:ext cx="6754280" cy="38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_chenying0907 9"/>
          <p:cNvSpPr/>
          <p:nvPr>
            <p:custDataLst>
              <p:tags r:id="rId2"/>
            </p:custDataLst>
          </p:nvPr>
        </p:nvSpPr>
        <p:spPr>
          <a:xfrm>
            <a:off x="-2532794" y="3532834"/>
            <a:ext cx="12009863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2804" y="320511"/>
            <a:ext cx="637866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导航条吸顶效果与当点击切换时内容的自动定位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193924" y="285147"/>
            <a:ext cx="636853" cy="393183"/>
            <a:chOff x="3610120" y="261689"/>
            <a:chExt cx="636853" cy="39318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6774" y="949319"/>
            <a:ext cx="2137011" cy="2324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8192" y="9493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吸顶：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39105" y="3821759"/>
            <a:ext cx="42695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切换时的自动定位功能：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点击该按钮时将该按钮的 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 传入函数。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为每个选项所对应的内容通过</a:t>
            </a:r>
            <a:r>
              <a:rPr kumimoji="1" lang="en-US" altLang="zh-CN" dirty="0" err="1" smtClean="0"/>
              <a:t>scrollTop</a:t>
            </a:r>
            <a:r>
              <a:rPr kumimoji="1" lang="zh-CN" altLang="en-US" dirty="0" smtClean="0"/>
              <a:t>移动其</a:t>
            </a:r>
            <a:r>
              <a:rPr kumimoji="1" lang="en-US" altLang="zh-CN" dirty="0" err="1" smtClean="0"/>
              <a:t>offsetTop</a:t>
            </a:r>
            <a:r>
              <a:rPr kumimoji="1" lang="zh-CN" altLang="en-US" dirty="0" smtClean="0"/>
              <a:t>的距离来实现定位，通过</a:t>
            </a:r>
            <a:r>
              <a:rPr kumimoji="1" lang="en-US" altLang="zh-CN" dirty="0" smtClean="0"/>
              <a:t>animate</a:t>
            </a:r>
            <a:r>
              <a:rPr kumimoji="1" lang="zh-CN" altLang="en-US" dirty="0" smtClean="0"/>
              <a:t>动画添加移动效果。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68" y="2378745"/>
            <a:ext cx="4772722" cy="4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3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A_图片 2" descr="C:\Users\Administrator\Desktop\f7d7060f540b6677161820d233704db5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5975" y="443641"/>
            <a:ext cx="6754280" cy="38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_chenying0907 9"/>
          <p:cNvSpPr/>
          <p:nvPr>
            <p:custDataLst>
              <p:tags r:id="rId2"/>
            </p:custDataLst>
          </p:nvPr>
        </p:nvSpPr>
        <p:spPr>
          <a:xfrm>
            <a:off x="4001804" y="3432255"/>
            <a:ext cx="3805461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body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 设置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min-width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值，窗口缩小到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min-width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n-ea"/>
                <a:sym typeface="Arial"/>
              </a:rPr>
              <a:t>布局不会改变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2804" y="320511"/>
            <a:ext cx="254428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窗口缩小布局改变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27090" y="320511"/>
            <a:ext cx="636853" cy="393183"/>
            <a:chOff x="3610120" y="261689"/>
            <a:chExt cx="636853" cy="393183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1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35053" y="387732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掌握的知识和技能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89997" y="778570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3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37904" y="4118980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3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64784" y="36405"/>
            <a:ext cx="3938439" cy="4359271"/>
            <a:chOff x="3203575" y="1044711"/>
            <a:chExt cx="2733675" cy="30257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4248150" y="1044711"/>
              <a:ext cx="409575" cy="728663"/>
            </a:xfrm>
            <a:custGeom>
              <a:avLst/>
              <a:gdLst>
                <a:gd name="T0" fmla="*/ 79 w 160"/>
                <a:gd name="T1" fmla="*/ 0 h 285"/>
                <a:gd name="T2" fmla="*/ 160 w 160"/>
                <a:gd name="T3" fmla="*/ 137 h 285"/>
                <a:gd name="T4" fmla="*/ 82 w 160"/>
                <a:gd name="T5" fmla="*/ 285 h 285"/>
                <a:gd name="T6" fmla="*/ 0 w 160"/>
                <a:gd name="T7" fmla="*/ 142 h 285"/>
                <a:gd name="T8" fmla="*/ 79 w 160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85">
                  <a:moveTo>
                    <a:pt x="79" y="0"/>
                  </a:moveTo>
                  <a:cubicBezTo>
                    <a:pt x="79" y="0"/>
                    <a:pt x="160" y="48"/>
                    <a:pt x="160" y="137"/>
                  </a:cubicBezTo>
                  <a:cubicBezTo>
                    <a:pt x="160" y="194"/>
                    <a:pt x="128" y="258"/>
                    <a:pt x="82" y="285"/>
                  </a:cubicBezTo>
                  <a:cubicBezTo>
                    <a:pt x="64" y="264"/>
                    <a:pt x="0" y="230"/>
                    <a:pt x="0" y="142"/>
                  </a:cubicBezTo>
                  <a:cubicBezTo>
                    <a:pt x="0" y="89"/>
                    <a:pt x="25" y="31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922838" y="1563824"/>
              <a:ext cx="614363" cy="609600"/>
            </a:xfrm>
            <a:custGeom>
              <a:avLst/>
              <a:gdLst>
                <a:gd name="T0" fmla="*/ 210 w 240"/>
                <a:gd name="T1" fmla="*/ 11 h 239"/>
                <a:gd name="T2" fmla="*/ 183 w 240"/>
                <a:gd name="T3" fmla="*/ 168 h 239"/>
                <a:gd name="T4" fmla="*/ 27 w 240"/>
                <a:gd name="T5" fmla="*/ 230 h 239"/>
                <a:gd name="T6" fmla="*/ 57 w 240"/>
                <a:gd name="T7" fmla="*/ 68 h 239"/>
                <a:gd name="T8" fmla="*/ 210 w 240"/>
                <a:gd name="T9" fmla="*/ 1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39">
                  <a:moveTo>
                    <a:pt x="210" y="11"/>
                  </a:moveTo>
                  <a:cubicBezTo>
                    <a:pt x="210" y="11"/>
                    <a:pt x="240" y="101"/>
                    <a:pt x="183" y="168"/>
                  </a:cubicBezTo>
                  <a:cubicBezTo>
                    <a:pt x="145" y="212"/>
                    <a:pt x="79" y="239"/>
                    <a:pt x="27" y="230"/>
                  </a:cubicBezTo>
                  <a:cubicBezTo>
                    <a:pt x="27" y="202"/>
                    <a:pt x="0" y="135"/>
                    <a:pt x="57" y="68"/>
                  </a:cubicBezTo>
                  <a:cubicBezTo>
                    <a:pt x="92" y="28"/>
                    <a:pt x="148" y="0"/>
                    <a:pt x="210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732213" y="1362211"/>
              <a:ext cx="452438" cy="635000"/>
            </a:xfrm>
            <a:custGeom>
              <a:avLst/>
              <a:gdLst>
                <a:gd name="T0" fmla="*/ 45 w 177"/>
                <a:gd name="T1" fmla="*/ 0 h 249"/>
                <a:gd name="T2" fmla="*/ 160 w 177"/>
                <a:gd name="T3" fmla="*/ 95 h 249"/>
                <a:gd name="T4" fmla="*/ 133 w 177"/>
                <a:gd name="T5" fmla="*/ 249 h 249"/>
                <a:gd name="T6" fmla="*/ 16 w 177"/>
                <a:gd name="T7" fmla="*/ 149 h 249"/>
                <a:gd name="T8" fmla="*/ 45 w 177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49">
                  <a:moveTo>
                    <a:pt x="45" y="0"/>
                  </a:moveTo>
                  <a:cubicBezTo>
                    <a:pt x="45" y="0"/>
                    <a:pt x="134" y="16"/>
                    <a:pt x="160" y="95"/>
                  </a:cubicBezTo>
                  <a:cubicBezTo>
                    <a:pt x="177" y="145"/>
                    <a:pt x="167" y="211"/>
                    <a:pt x="133" y="249"/>
                  </a:cubicBezTo>
                  <a:cubicBezTo>
                    <a:pt x="110" y="236"/>
                    <a:pt x="42" y="226"/>
                    <a:pt x="16" y="149"/>
                  </a:cubicBezTo>
                  <a:cubicBezTo>
                    <a:pt x="0" y="102"/>
                    <a:pt x="5" y="4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203575" y="2181361"/>
              <a:ext cx="649288" cy="503238"/>
            </a:xfrm>
            <a:custGeom>
              <a:avLst/>
              <a:gdLst>
                <a:gd name="T0" fmla="*/ 0 w 254"/>
                <a:gd name="T1" fmla="*/ 62 h 197"/>
                <a:gd name="T2" fmla="*/ 144 w 254"/>
                <a:gd name="T3" fmla="*/ 24 h 197"/>
                <a:gd name="T4" fmla="*/ 254 w 254"/>
                <a:gd name="T5" fmla="*/ 136 h 197"/>
                <a:gd name="T6" fmla="*/ 104 w 254"/>
                <a:gd name="T7" fmla="*/ 173 h 197"/>
                <a:gd name="T8" fmla="*/ 0 w 254"/>
                <a:gd name="T9" fmla="*/ 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97">
                  <a:moveTo>
                    <a:pt x="0" y="62"/>
                  </a:moveTo>
                  <a:cubicBezTo>
                    <a:pt x="0" y="62"/>
                    <a:pt x="65" y="0"/>
                    <a:pt x="144" y="24"/>
                  </a:cubicBezTo>
                  <a:cubicBezTo>
                    <a:pt x="195" y="40"/>
                    <a:pt x="243" y="87"/>
                    <a:pt x="254" y="136"/>
                  </a:cubicBezTo>
                  <a:cubicBezTo>
                    <a:pt x="230" y="147"/>
                    <a:pt x="182" y="197"/>
                    <a:pt x="104" y="173"/>
                  </a:cubicBezTo>
                  <a:cubicBezTo>
                    <a:pt x="57" y="159"/>
                    <a:pt x="12" y="120"/>
                    <a:pt x="0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3887788" y="2181361"/>
              <a:ext cx="363538" cy="403225"/>
            </a:xfrm>
            <a:custGeom>
              <a:avLst/>
              <a:gdLst>
                <a:gd name="T0" fmla="*/ 16 w 142"/>
                <a:gd name="T1" fmla="*/ 9 h 158"/>
                <a:gd name="T2" fmla="*/ 113 w 142"/>
                <a:gd name="T3" fmla="*/ 46 h 158"/>
                <a:gd name="T4" fmla="*/ 128 w 142"/>
                <a:gd name="T5" fmla="*/ 153 h 158"/>
                <a:gd name="T6" fmla="*/ 30 w 142"/>
                <a:gd name="T7" fmla="*/ 113 h 158"/>
                <a:gd name="T8" fmla="*/ 16 w 142"/>
                <a:gd name="T9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58">
                  <a:moveTo>
                    <a:pt x="16" y="9"/>
                  </a:moveTo>
                  <a:cubicBezTo>
                    <a:pt x="16" y="9"/>
                    <a:pt x="78" y="0"/>
                    <a:pt x="113" y="46"/>
                  </a:cubicBezTo>
                  <a:cubicBezTo>
                    <a:pt x="135" y="75"/>
                    <a:pt x="142" y="121"/>
                    <a:pt x="128" y="153"/>
                  </a:cubicBezTo>
                  <a:cubicBezTo>
                    <a:pt x="111" y="150"/>
                    <a:pt x="64" y="158"/>
                    <a:pt x="30" y="113"/>
                  </a:cubicBezTo>
                  <a:cubicBezTo>
                    <a:pt x="9" y="86"/>
                    <a:pt x="0" y="46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4575175" y="1774961"/>
              <a:ext cx="314325" cy="417513"/>
            </a:xfrm>
            <a:custGeom>
              <a:avLst/>
              <a:gdLst>
                <a:gd name="T0" fmla="*/ 83 w 123"/>
                <a:gd name="T1" fmla="*/ 0 h 163"/>
                <a:gd name="T2" fmla="*/ 109 w 123"/>
                <a:gd name="T3" fmla="*/ 91 h 163"/>
                <a:gd name="T4" fmla="*/ 39 w 123"/>
                <a:gd name="T5" fmla="*/ 163 h 163"/>
                <a:gd name="T6" fmla="*/ 13 w 123"/>
                <a:gd name="T7" fmla="*/ 68 h 163"/>
                <a:gd name="T8" fmla="*/ 83 w 123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63">
                  <a:moveTo>
                    <a:pt x="83" y="0"/>
                  </a:moveTo>
                  <a:cubicBezTo>
                    <a:pt x="83" y="0"/>
                    <a:pt x="123" y="40"/>
                    <a:pt x="109" y="91"/>
                  </a:cubicBezTo>
                  <a:cubicBezTo>
                    <a:pt x="100" y="124"/>
                    <a:pt x="71" y="155"/>
                    <a:pt x="39" y="163"/>
                  </a:cubicBezTo>
                  <a:cubicBezTo>
                    <a:pt x="32" y="148"/>
                    <a:pt x="0" y="119"/>
                    <a:pt x="13" y="68"/>
                  </a:cubicBezTo>
                  <a:cubicBezTo>
                    <a:pt x="22" y="38"/>
                    <a:pt x="46" y="9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5130800" y="2886211"/>
              <a:ext cx="441325" cy="349250"/>
            </a:xfrm>
            <a:custGeom>
              <a:avLst/>
              <a:gdLst>
                <a:gd name="T0" fmla="*/ 173 w 173"/>
                <a:gd name="T1" fmla="*/ 95 h 137"/>
                <a:gd name="T2" fmla="*/ 74 w 173"/>
                <a:gd name="T3" fmla="*/ 119 h 137"/>
                <a:gd name="T4" fmla="*/ 0 w 173"/>
                <a:gd name="T5" fmla="*/ 41 h 137"/>
                <a:gd name="T6" fmla="*/ 103 w 173"/>
                <a:gd name="T7" fmla="*/ 17 h 137"/>
                <a:gd name="T8" fmla="*/ 173 w 173"/>
                <a:gd name="T9" fmla="*/ 9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37">
                  <a:moveTo>
                    <a:pt x="173" y="95"/>
                  </a:moveTo>
                  <a:cubicBezTo>
                    <a:pt x="173" y="95"/>
                    <a:pt x="128" y="137"/>
                    <a:pt x="74" y="119"/>
                  </a:cubicBezTo>
                  <a:cubicBezTo>
                    <a:pt x="39" y="108"/>
                    <a:pt x="7" y="75"/>
                    <a:pt x="0" y="41"/>
                  </a:cubicBezTo>
                  <a:cubicBezTo>
                    <a:pt x="16" y="34"/>
                    <a:pt x="49" y="0"/>
                    <a:pt x="103" y="17"/>
                  </a:cubicBezTo>
                  <a:cubicBezTo>
                    <a:pt x="135" y="28"/>
                    <a:pt x="165" y="55"/>
                    <a:pt x="173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435350" y="2781436"/>
              <a:ext cx="425450" cy="258763"/>
            </a:xfrm>
            <a:custGeom>
              <a:avLst/>
              <a:gdLst>
                <a:gd name="T0" fmla="*/ 0 w 166"/>
                <a:gd name="T1" fmla="*/ 56 h 101"/>
                <a:gd name="T2" fmla="*/ 77 w 166"/>
                <a:gd name="T3" fmla="*/ 2 h 101"/>
                <a:gd name="T4" fmla="*/ 166 w 166"/>
                <a:gd name="T5" fmla="*/ 44 h 101"/>
                <a:gd name="T6" fmla="*/ 86 w 166"/>
                <a:gd name="T7" fmla="*/ 99 h 101"/>
                <a:gd name="T8" fmla="*/ 0 w 166"/>
                <a:gd name="T9" fmla="*/ 5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1">
                  <a:moveTo>
                    <a:pt x="0" y="56"/>
                  </a:moveTo>
                  <a:cubicBezTo>
                    <a:pt x="0" y="56"/>
                    <a:pt x="25" y="5"/>
                    <a:pt x="77" y="2"/>
                  </a:cubicBezTo>
                  <a:cubicBezTo>
                    <a:pt x="111" y="0"/>
                    <a:pt x="149" y="17"/>
                    <a:pt x="166" y="44"/>
                  </a:cubicBezTo>
                  <a:cubicBezTo>
                    <a:pt x="155" y="56"/>
                    <a:pt x="137" y="96"/>
                    <a:pt x="86" y="99"/>
                  </a:cubicBezTo>
                  <a:cubicBezTo>
                    <a:pt x="55" y="101"/>
                    <a:pt x="21" y="88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3479800" y="1874974"/>
              <a:ext cx="276225" cy="276225"/>
            </a:xfrm>
            <a:custGeom>
              <a:avLst/>
              <a:gdLst>
                <a:gd name="T0" fmla="*/ 5 w 108"/>
                <a:gd name="T1" fmla="*/ 15 h 108"/>
                <a:gd name="T2" fmla="*/ 76 w 108"/>
                <a:gd name="T3" fmla="*/ 25 h 108"/>
                <a:gd name="T4" fmla="*/ 103 w 108"/>
                <a:gd name="T5" fmla="*/ 95 h 108"/>
                <a:gd name="T6" fmla="*/ 31 w 108"/>
                <a:gd name="T7" fmla="*/ 83 h 108"/>
                <a:gd name="T8" fmla="*/ 5 w 108"/>
                <a:gd name="T9" fmla="*/ 1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5" y="15"/>
                  </a:moveTo>
                  <a:cubicBezTo>
                    <a:pt x="5" y="15"/>
                    <a:pt x="45" y="0"/>
                    <a:pt x="76" y="25"/>
                  </a:cubicBezTo>
                  <a:cubicBezTo>
                    <a:pt x="95" y="41"/>
                    <a:pt x="108" y="71"/>
                    <a:pt x="103" y="95"/>
                  </a:cubicBezTo>
                  <a:cubicBezTo>
                    <a:pt x="91" y="95"/>
                    <a:pt x="61" y="108"/>
                    <a:pt x="31" y="83"/>
                  </a:cubicBezTo>
                  <a:cubicBezTo>
                    <a:pt x="13" y="68"/>
                    <a:pt x="0" y="43"/>
                    <a:pt x="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4992688" y="2311536"/>
              <a:ext cx="277813" cy="234950"/>
            </a:xfrm>
            <a:custGeom>
              <a:avLst/>
              <a:gdLst>
                <a:gd name="T0" fmla="*/ 108 w 109"/>
                <a:gd name="T1" fmla="*/ 14 h 92"/>
                <a:gd name="T2" fmla="*/ 75 w 109"/>
                <a:gd name="T3" fmla="*/ 77 h 92"/>
                <a:gd name="T4" fmla="*/ 0 w 109"/>
                <a:gd name="T5" fmla="*/ 80 h 92"/>
                <a:gd name="T6" fmla="*/ 35 w 109"/>
                <a:gd name="T7" fmla="*/ 16 h 92"/>
                <a:gd name="T8" fmla="*/ 108 w 109"/>
                <a:gd name="T9" fmla="*/ 1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92">
                  <a:moveTo>
                    <a:pt x="108" y="14"/>
                  </a:moveTo>
                  <a:cubicBezTo>
                    <a:pt x="108" y="14"/>
                    <a:pt x="109" y="57"/>
                    <a:pt x="75" y="77"/>
                  </a:cubicBezTo>
                  <a:cubicBezTo>
                    <a:pt x="53" y="90"/>
                    <a:pt x="21" y="92"/>
                    <a:pt x="0" y="80"/>
                  </a:cubicBezTo>
                  <a:cubicBezTo>
                    <a:pt x="4" y="68"/>
                    <a:pt x="2" y="36"/>
                    <a:pt x="35" y="16"/>
                  </a:cubicBezTo>
                  <a:cubicBezTo>
                    <a:pt x="55" y="3"/>
                    <a:pt x="83" y="0"/>
                    <a:pt x="10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5454650" y="1987686"/>
              <a:ext cx="279400" cy="236538"/>
            </a:xfrm>
            <a:custGeom>
              <a:avLst/>
              <a:gdLst>
                <a:gd name="T0" fmla="*/ 108 w 109"/>
                <a:gd name="T1" fmla="*/ 14 h 93"/>
                <a:gd name="T2" fmla="*/ 75 w 109"/>
                <a:gd name="T3" fmla="*/ 78 h 93"/>
                <a:gd name="T4" fmla="*/ 0 w 109"/>
                <a:gd name="T5" fmla="*/ 81 h 93"/>
                <a:gd name="T6" fmla="*/ 35 w 109"/>
                <a:gd name="T7" fmla="*/ 16 h 93"/>
                <a:gd name="T8" fmla="*/ 108 w 109"/>
                <a:gd name="T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93">
                  <a:moveTo>
                    <a:pt x="108" y="14"/>
                  </a:moveTo>
                  <a:cubicBezTo>
                    <a:pt x="108" y="14"/>
                    <a:pt x="109" y="57"/>
                    <a:pt x="75" y="78"/>
                  </a:cubicBezTo>
                  <a:cubicBezTo>
                    <a:pt x="54" y="91"/>
                    <a:pt x="22" y="93"/>
                    <a:pt x="0" y="81"/>
                  </a:cubicBezTo>
                  <a:cubicBezTo>
                    <a:pt x="4" y="69"/>
                    <a:pt x="2" y="36"/>
                    <a:pt x="35" y="16"/>
                  </a:cubicBezTo>
                  <a:cubicBezTo>
                    <a:pt x="55" y="4"/>
                    <a:pt x="83" y="0"/>
                    <a:pt x="10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4841875" y="1351099"/>
              <a:ext cx="273050" cy="279400"/>
            </a:xfrm>
            <a:custGeom>
              <a:avLst/>
              <a:gdLst>
                <a:gd name="T0" fmla="*/ 90 w 107"/>
                <a:gd name="T1" fmla="*/ 4 h 109"/>
                <a:gd name="T2" fmla="*/ 84 w 107"/>
                <a:gd name="T3" fmla="*/ 75 h 109"/>
                <a:gd name="T4" fmla="*/ 16 w 107"/>
                <a:gd name="T5" fmla="*/ 106 h 109"/>
                <a:gd name="T6" fmla="*/ 23 w 107"/>
                <a:gd name="T7" fmla="*/ 33 h 109"/>
                <a:gd name="T8" fmla="*/ 90 w 107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9">
                  <a:moveTo>
                    <a:pt x="90" y="4"/>
                  </a:moveTo>
                  <a:cubicBezTo>
                    <a:pt x="90" y="4"/>
                    <a:pt x="107" y="43"/>
                    <a:pt x="84" y="75"/>
                  </a:cubicBezTo>
                  <a:cubicBezTo>
                    <a:pt x="68" y="95"/>
                    <a:pt x="40" y="109"/>
                    <a:pt x="16" y="106"/>
                  </a:cubicBezTo>
                  <a:cubicBezTo>
                    <a:pt x="15" y="93"/>
                    <a:pt x="0" y="64"/>
                    <a:pt x="23" y="33"/>
                  </a:cubicBezTo>
                  <a:cubicBezTo>
                    <a:pt x="37" y="14"/>
                    <a:pt x="62" y="0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873500" y="3075124"/>
              <a:ext cx="244475" cy="238125"/>
            </a:xfrm>
            <a:custGeom>
              <a:avLst/>
              <a:gdLst>
                <a:gd name="T0" fmla="*/ 11 w 96"/>
                <a:gd name="T1" fmla="*/ 87 h 93"/>
                <a:gd name="T2" fmla="*/ 24 w 96"/>
                <a:gd name="T3" fmla="*/ 25 h 93"/>
                <a:gd name="T4" fmla="*/ 87 w 96"/>
                <a:gd name="T5" fmla="*/ 6 h 93"/>
                <a:gd name="T6" fmla="*/ 73 w 96"/>
                <a:gd name="T7" fmla="*/ 69 h 93"/>
                <a:gd name="T8" fmla="*/ 11 w 96"/>
                <a:gd name="T9" fmla="*/ 8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3">
                  <a:moveTo>
                    <a:pt x="11" y="87"/>
                  </a:moveTo>
                  <a:cubicBezTo>
                    <a:pt x="11" y="87"/>
                    <a:pt x="0" y="50"/>
                    <a:pt x="24" y="25"/>
                  </a:cubicBezTo>
                  <a:cubicBezTo>
                    <a:pt x="40" y="9"/>
                    <a:pt x="67" y="0"/>
                    <a:pt x="87" y="6"/>
                  </a:cubicBezTo>
                  <a:cubicBezTo>
                    <a:pt x="87" y="17"/>
                    <a:pt x="96" y="44"/>
                    <a:pt x="73" y="69"/>
                  </a:cubicBezTo>
                  <a:cubicBezTo>
                    <a:pt x="58" y="84"/>
                    <a:pt x="35" y="93"/>
                    <a:pt x="11" y="8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5283200" y="2322649"/>
              <a:ext cx="654050" cy="441325"/>
            </a:xfrm>
            <a:custGeom>
              <a:avLst/>
              <a:gdLst>
                <a:gd name="T0" fmla="*/ 256 w 256"/>
                <a:gd name="T1" fmla="*/ 55 h 173"/>
                <a:gd name="T2" fmla="*/ 151 w 256"/>
                <a:gd name="T3" fmla="*/ 160 h 173"/>
                <a:gd name="T4" fmla="*/ 0 w 256"/>
                <a:gd name="T5" fmla="*/ 119 h 173"/>
                <a:gd name="T6" fmla="*/ 110 w 256"/>
                <a:gd name="T7" fmla="*/ 12 h 173"/>
                <a:gd name="T8" fmla="*/ 256 w 256"/>
                <a:gd name="T9" fmla="*/ 5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73">
                  <a:moveTo>
                    <a:pt x="256" y="55"/>
                  </a:moveTo>
                  <a:cubicBezTo>
                    <a:pt x="256" y="55"/>
                    <a:pt x="231" y="141"/>
                    <a:pt x="151" y="160"/>
                  </a:cubicBezTo>
                  <a:cubicBezTo>
                    <a:pt x="99" y="173"/>
                    <a:pt x="34" y="156"/>
                    <a:pt x="0" y="119"/>
                  </a:cubicBezTo>
                  <a:cubicBezTo>
                    <a:pt x="15" y="98"/>
                    <a:pt x="31" y="30"/>
                    <a:pt x="110" y="12"/>
                  </a:cubicBezTo>
                  <a:cubicBezTo>
                    <a:pt x="158" y="0"/>
                    <a:pt x="216" y="11"/>
                    <a:pt x="256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868738" y="2105161"/>
              <a:ext cx="1397000" cy="1965325"/>
            </a:xfrm>
            <a:custGeom>
              <a:avLst/>
              <a:gdLst>
                <a:gd name="T0" fmla="*/ 0 w 547"/>
                <a:gd name="T1" fmla="*/ 766 h 770"/>
                <a:gd name="T2" fmla="*/ 192 w 547"/>
                <a:gd name="T3" fmla="*/ 701 h 770"/>
                <a:gd name="T4" fmla="*/ 245 w 547"/>
                <a:gd name="T5" fmla="*/ 527 h 770"/>
                <a:gd name="T6" fmla="*/ 35 w 547"/>
                <a:gd name="T7" fmla="*/ 243 h 770"/>
                <a:gd name="T8" fmla="*/ 257 w 547"/>
                <a:gd name="T9" fmla="*/ 386 h 770"/>
                <a:gd name="T10" fmla="*/ 239 w 547"/>
                <a:gd name="T11" fmla="*/ 180 h 770"/>
                <a:gd name="T12" fmla="*/ 229 w 547"/>
                <a:gd name="T13" fmla="*/ 0 h 770"/>
                <a:gd name="T14" fmla="*/ 265 w 547"/>
                <a:gd name="T15" fmla="*/ 130 h 770"/>
                <a:gd name="T16" fmla="*/ 294 w 547"/>
                <a:gd name="T17" fmla="*/ 198 h 770"/>
                <a:gd name="T18" fmla="*/ 317 w 547"/>
                <a:gd name="T19" fmla="*/ 204 h 770"/>
                <a:gd name="T20" fmla="*/ 394 w 547"/>
                <a:gd name="T21" fmla="*/ 103 h 770"/>
                <a:gd name="T22" fmla="*/ 336 w 547"/>
                <a:gd name="T23" fmla="*/ 273 h 770"/>
                <a:gd name="T24" fmla="*/ 356 w 547"/>
                <a:gd name="T25" fmla="*/ 358 h 770"/>
                <a:gd name="T26" fmla="*/ 507 w 547"/>
                <a:gd name="T27" fmla="*/ 242 h 770"/>
                <a:gd name="T28" fmla="*/ 385 w 547"/>
                <a:gd name="T29" fmla="*/ 408 h 770"/>
                <a:gd name="T30" fmla="*/ 378 w 547"/>
                <a:gd name="T31" fmla="*/ 478 h 770"/>
                <a:gd name="T32" fmla="*/ 382 w 547"/>
                <a:gd name="T33" fmla="*/ 590 h 770"/>
                <a:gd name="T34" fmla="*/ 365 w 547"/>
                <a:gd name="T35" fmla="*/ 689 h 770"/>
                <a:gd name="T36" fmla="*/ 547 w 547"/>
                <a:gd name="T37" fmla="*/ 770 h 770"/>
                <a:gd name="T38" fmla="*/ 0 w 547"/>
                <a:gd name="T39" fmla="*/ 766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7" h="770">
                  <a:moveTo>
                    <a:pt x="0" y="766"/>
                  </a:moveTo>
                  <a:cubicBezTo>
                    <a:pt x="0" y="766"/>
                    <a:pt x="84" y="704"/>
                    <a:pt x="192" y="701"/>
                  </a:cubicBezTo>
                  <a:cubicBezTo>
                    <a:pt x="220" y="629"/>
                    <a:pt x="247" y="587"/>
                    <a:pt x="245" y="527"/>
                  </a:cubicBezTo>
                  <a:cubicBezTo>
                    <a:pt x="243" y="477"/>
                    <a:pt x="171" y="349"/>
                    <a:pt x="35" y="243"/>
                  </a:cubicBezTo>
                  <a:cubicBezTo>
                    <a:pt x="71" y="249"/>
                    <a:pt x="208" y="338"/>
                    <a:pt x="257" y="386"/>
                  </a:cubicBezTo>
                  <a:cubicBezTo>
                    <a:pt x="262" y="307"/>
                    <a:pt x="256" y="265"/>
                    <a:pt x="239" y="180"/>
                  </a:cubicBezTo>
                  <a:cubicBezTo>
                    <a:pt x="222" y="94"/>
                    <a:pt x="216" y="31"/>
                    <a:pt x="229" y="0"/>
                  </a:cubicBezTo>
                  <a:cubicBezTo>
                    <a:pt x="234" y="68"/>
                    <a:pt x="243" y="85"/>
                    <a:pt x="265" y="130"/>
                  </a:cubicBezTo>
                  <a:cubicBezTo>
                    <a:pt x="287" y="175"/>
                    <a:pt x="292" y="187"/>
                    <a:pt x="294" y="198"/>
                  </a:cubicBezTo>
                  <a:cubicBezTo>
                    <a:pt x="296" y="210"/>
                    <a:pt x="309" y="217"/>
                    <a:pt x="317" y="204"/>
                  </a:cubicBezTo>
                  <a:cubicBezTo>
                    <a:pt x="324" y="192"/>
                    <a:pt x="364" y="125"/>
                    <a:pt x="394" y="103"/>
                  </a:cubicBezTo>
                  <a:cubicBezTo>
                    <a:pt x="366" y="162"/>
                    <a:pt x="335" y="238"/>
                    <a:pt x="336" y="273"/>
                  </a:cubicBezTo>
                  <a:cubicBezTo>
                    <a:pt x="338" y="309"/>
                    <a:pt x="339" y="350"/>
                    <a:pt x="356" y="358"/>
                  </a:cubicBezTo>
                  <a:cubicBezTo>
                    <a:pt x="370" y="346"/>
                    <a:pt x="458" y="255"/>
                    <a:pt x="507" y="242"/>
                  </a:cubicBezTo>
                  <a:cubicBezTo>
                    <a:pt x="463" y="296"/>
                    <a:pt x="394" y="390"/>
                    <a:pt x="385" y="408"/>
                  </a:cubicBezTo>
                  <a:cubicBezTo>
                    <a:pt x="373" y="431"/>
                    <a:pt x="377" y="446"/>
                    <a:pt x="378" y="478"/>
                  </a:cubicBezTo>
                  <a:cubicBezTo>
                    <a:pt x="378" y="510"/>
                    <a:pt x="384" y="565"/>
                    <a:pt x="382" y="590"/>
                  </a:cubicBezTo>
                  <a:cubicBezTo>
                    <a:pt x="380" y="614"/>
                    <a:pt x="370" y="684"/>
                    <a:pt x="365" y="689"/>
                  </a:cubicBezTo>
                  <a:cubicBezTo>
                    <a:pt x="415" y="692"/>
                    <a:pt x="519" y="730"/>
                    <a:pt x="547" y="770"/>
                  </a:cubicBezTo>
                  <a:cubicBezTo>
                    <a:pt x="279" y="770"/>
                    <a:pt x="0" y="766"/>
                    <a:pt x="0" y="7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30327" y="1562586"/>
            <a:ext cx="3895714" cy="52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2" tIns="60947" rIns="121892" bIns="60947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194">
              <a:spcBef>
                <a:spcPct val="20000"/>
              </a:spcBef>
              <a:defRPr/>
            </a:pP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对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H5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、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CSS3</a:t>
            </a:r>
            <a:r>
              <a:rPr lang="zh-CN" alt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、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JQuery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的应用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Raleway Light"/>
              <a:sym typeface="Arial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-440579" y="2468980"/>
            <a:ext cx="4705363" cy="56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2" tIns="60947" rIns="121892" bIns="60947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defTabSz="914194">
              <a:spcBef>
                <a:spcPct val="20000"/>
              </a:spcBef>
              <a:defRPr/>
            </a:pP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应用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fetch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、</a:t>
            </a:r>
            <a:r>
              <a:rPr lang="en-US" altLang="zh-CN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async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 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await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来获取</a:t>
            </a:r>
            <a:r>
              <a:rPr lang="en-US" altLang="zh-CN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JSON</a:t>
            </a:r>
            <a:r>
              <a:rPr lang="zh-CN" alt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Raleway Light"/>
                <a:sym typeface="Arial"/>
              </a:rPr>
              <a:t>数据</a:t>
            </a:r>
            <a:endParaRPr lang="en-US" altLang="zh-CN" kern="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cs typeface="Raleway Light"/>
              <a:sym typeface="Arial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82804" y="320511"/>
            <a:ext cx="7745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知识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1133253" y="261881"/>
            <a:ext cx="636853" cy="393183"/>
            <a:chOff x="3610120" y="261689"/>
            <a:chExt cx="636853" cy="393183"/>
          </a:xfrm>
        </p:grpSpPr>
        <p:pic>
          <p:nvPicPr>
            <p:cNvPr id="157" name="图片 156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58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87886" y="3340153"/>
            <a:ext cx="3545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单例模式闭包封装避免变量污染，同时实现最大程度的代码复用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781286" y="129322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</a:t>
            </a:r>
            <a:r>
              <a:rPr kumimoji="1" lang="en-US" altLang="zh-CN" dirty="0" err="1" smtClean="0"/>
              <a:t>charts</a:t>
            </a:r>
            <a:r>
              <a:rPr kumimoji="1" lang="zh-CN" altLang="en-US" dirty="0" smtClean="0"/>
              <a:t>插件的应用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425328" y="2190202"/>
            <a:ext cx="3586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css</a:t>
            </a:r>
            <a:r>
              <a:rPr kumimoji="1" lang="zh-CN" altLang="en-US" dirty="0" smtClean="0"/>
              <a:t>伪类、</a:t>
            </a:r>
            <a:r>
              <a:rPr kumimoji="1" lang="en-US" altLang="zh-CN" dirty="0" smtClean="0"/>
              <a:t>css3</a:t>
            </a:r>
            <a:r>
              <a:rPr kumimoji="1" lang="zh-CN" altLang="en-US" dirty="0" smtClean="0"/>
              <a:t>知识点、</a:t>
            </a:r>
            <a:r>
              <a:rPr kumimoji="1" lang="en-US" altLang="zh-CN" dirty="0" smtClean="0"/>
              <a:t>JQuery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的应用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305278" y="3300427"/>
            <a:ext cx="329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</a:t>
            </a:r>
            <a:r>
              <a:rPr kumimoji="1" lang="en-US" altLang="zh-CN" dirty="0" err="1" smtClean="0"/>
              <a:t>ss</a:t>
            </a:r>
            <a:r>
              <a:rPr kumimoji="1" lang="zh-CN" altLang="en-US" dirty="0" smtClean="0"/>
              <a:t>选择器是从右向左解析，写时避免多层选择器嵌套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3251" y="4625682"/>
            <a:ext cx="8655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border</a:t>
            </a:r>
            <a:r>
              <a:rPr lang="zh-CN" altLang="en-US" dirty="0"/>
              <a:t>的一个特性：当一个元素的宽高都为</a:t>
            </a:r>
            <a:r>
              <a:rPr lang="en-US" altLang="zh-CN" dirty="0"/>
              <a:t>0</a:t>
            </a:r>
            <a:r>
              <a:rPr lang="zh-CN" altLang="en-US" dirty="0"/>
              <a:t>时，给</a:t>
            </a:r>
            <a:r>
              <a:rPr lang="en-US" altLang="zh-CN" dirty="0"/>
              <a:t>border</a:t>
            </a:r>
            <a:r>
              <a:rPr lang="zh-CN" altLang="en-US" dirty="0"/>
              <a:t>设置宽度（至少给</a:t>
            </a:r>
            <a:r>
              <a:rPr lang="en-US" altLang="zh-CN" dirty="0"/>
              <a:t>2</a:t>
            </a:r>
            <a:r>
              <a:rPr lang="zh-CN" altLang="en-US" dirty="0"/>
              <a:t>个相邻的边框设置宽度），</a:t>
            </a:r>
            <a:r>
              <a:rPr lang="en-US" altLang="zh-CN" dirty="0"/>
              <a:t>border</a:t>
            </a:r>
            <a:r>
              <a:rPr lang="zh-CN" altLang="en-US" dirty="0"/>
              <a:t>就会撑开这个元素。</a:t>
            </a:r>
          </a:p>
          <a:p>
            <a:r>
              <a:rPr lang="zh-CN" altLang="en-US" dirty="0"/>
              <a:t>四个边框同时设置宽度时，四个边最后在元素的中心汇成一个点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当我们给一个有宽高的元素设置</a:t>
            </a:r>
            <a:r>
              <a:rPr lang="en-US" altLang="zh-CN" dirty="0"/>
              <a:t>border</a:t>
            </a:r>
            <a:r>
              <a:rPr lang="zh-CN" altLang="en-US" dirty="0"/>
              <a:t>时，四个边框的衔接方式是以对角线形式，而不是直角拼接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1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232846" y="1385653"/>
            <a:ext cx="1843304" cy="1864952"/>
            <a:chOff x="5859450" y="629949"/>
            <a:chExt cx="1843304" cy="1864952"/>
          </a:xfrm>
        </p:grpSpPr>
        <p:grpSp>
          <p:nvGrpSpPr>
            <p:cNvPr id="48" name="组合 47"/>
            <p:cNvGrpSpPr/>
            <p:nvPr/>
          </p:nvGrpSpPr>
          <p:grpSpPr>
            <a:xfrm>
              <a:off x="5859450" y="629949"/>
              <a:ext cx="1843304" cy="1864952"/>
              <a:chOff x="5859450" y="629949"/>
              <a:chExt cx="1843304" cy="1864952"/>
            </a:xfrm>
          </p:grpSpPr>
          <p:sp>
            <p:nvSpPr>
              <p:cNvPr id="52" name="Oval 24"/>
              <p:cNvSpPr>
                <a:spLocks noChangeArrowheads="1"/>
              </p:cNvSpPr>
              <p:nvPr/>
            </p:nvSpPr>
            <p:spPr bwMode="auto">
              <a:xfrm>
                <a:off x="6605214" y="1397361"/>
                <a:ext cx="1097540" cy="1097540"/>
              </a:xfrm>
              <a:prstGeom prst="ellipse">
                <a:avLst/>
              </a:prstGeom>
              <a:blipFill>
                <a:blip r:embed="rId3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3" name="Oval 25"/>
              <p:cNvSpPr>
                <a:spLocks noChangeArrowheads="1"/>
              </p:cNvSpPr>
              <p:nvPr/>
            </p:nvSpPr>
            <p:spPr bwMode="auto">
              <a:xfrm>
                <a:off x="5859450" y="629949"/>
                <a:ext cx="745765" cy="745765"/>
              </a:xfrm>
              <a:prstGeom prst="ellipse">
                <a:avLst/>
              </a:prstGeom>
              <a:blipFill>
                <a:blip r:embed="rId4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4" name="Freeform 26"/>
              <p:cNvSpPr>
                <a:spLocks/>
              </p:cNvSpPr>
              <p:nvPr/>
            </p:nvSpPr>
            <p:spPr bwMode="auto">
              <a:xfrm>
                <a:off x="6203649" y="982807"/>
                <a:ext cx="921111" cy="921111"/>
              </a:xfrm>
              <a:custGeom>
                <a:avLst/>
                <a:gdLst>
                  <a:gd name="T0" fmla="*/ 565 w 1289"/>
                  <a:gd name="T1" fmla="*/ 1289 h 1289"/>
                  <a:gd name="T2" fmla="*/ 0 w 1289"/>
                  <a:gd name="T3" fmla="*/ 549 h 1289"/>
                  <a:gd name="T4" fmla="*/ 562 w 1289"/>
                  <a:gd name="T5" fmla="*/ 0 h 1289"/>
                  <a:gd name="T6" fmla="*/ 1289 w 1289"/>
                  <a:gd name="T7" fmla="*/ 582 h 1289"/>
                  <a:gd name="T8" fmla="*/ 565 w 1289"/>
                  <a:gd name="T9" fmla="*/ 1289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9" h="1289">
                    <a:moveTo>
                      <a:pt x="565" y="1289"/>
                    </a:moveTo>
                    <a:cubicBezTo>
                      <a:pt x="609" y="736"/>
                      <a:pt x="376" y="579"/>
                      <a:pt x="0" y="549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583" y="376"/>
                      <a:pt x="735" y="613"/>
                      <a:pt x="1289" y="582"/>
                    </a:cubicBezTo>
                    <a:lnTo>
                      <a:pt x="565" y="1289"/>
                    </a:lnTo>
                    <a:close/>
                  </a:path>
                </a:pathLst>
              </a:custGeom>
              <a:blipFill>
                <a:blip r:embed="rId5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7048882" y="1676698"/>
              <a:ext cx="504825" cy="481013"/>
            </a:xfrm>
            <a:custGeom>
              <a:avLst/>
              <a:gdLst>
                <a:gd name="T0" fmla="*/ 118 w 237"/>
                <a:gd name="T1" fmla="*/ 0 h 226"/>
                <a:gd name="T2" fmla="*/ 155 w 237"/>
                <a:gd name="T3" fmla="*/ 74 h 226"/>
                <a:gd name="T4" fmla="*/ 237 w 237"/>
                <a:gd name="T5" fmla="*/ 86 h 226"/>
                <a:gd name="T6" fmla="*/ 178 w 237"/>
                <a:gd name="T7" fmla="*/ 144 h 226"/>
                <a:gd name="T8" fmla="*/ 192 w 237"/>
                <a:gd name="T9" fmla="*/ 226 h 226"/>
                <a:gd name="T10" fmla="*/ 118 w 237"/>
                <a:gd name="T11" fmla="*/ 187 h 226"/>
                <a:gd name="T12" fmla="*/ 45 w 237"/>
                <a:gd name="T13" fmla="*/ 226 h 226"/>
                <a:gd name="T14" fmla="*/ 59 w 237"/>
                <a:gd name="T15" fmla="*/ 144 h 226"/>
                <a:gd name="T16" fmla="*/ 0 w 237"/>
                <a:gd name="T17" fmla="*/ 86 h 226"/>
                <a:gd name="T18" fmla="*/ 82 w 237"/>
                <a:gd name="T19" fmla="*/ 74 h 226"/>
                <a:gd name="T20" fmla="*/ 118 w 237"/>
                <a:gd name="T2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226">
                  <a:moveTo>
                    <a:pt x="118" y="0"/>
                  </a:moveTo>
                  <a:cubicBezTo>
                    <a:pt x="127" y="0"/>
                    <a:pt x="155" y="74"/>
                    <a:pt x="155" y="74"/>
                  </a:cubicBezTo>
                  <a:cubicBezTo>
                    <a:pt x="155" y="74"/>
                    <a:pt x="237" y="79"/>
                    <a:pt x="237" y="86"/>
                  </a:cubicBezTo>
                  <a:cubicBezTo>
                    <a:pt x="237" y="93"/>
                    <a:pt x="178" y="144"/>
                    <a:pt x="178" y="144"/>
                  </a:cubicBezTo>
                  <a:cubicBezTo>
                    <a:pt x="178" y="144"/>
                    <a:pt x="201" y="226"/>
                    <a:pt x="192" y="226"/>
                  </a:cubicBezTo>
                  <a:cubicBezTo>
                    <a:pt x="182" y="226"/>
                    <a:pt x="118" y="187"/>
                    <a:pt x="118" y="187"/>
                  </a:cubicBezTo>
                  <a:cubicBezTo>
                    <a:pt x="118" y="187"/>
                    <a:pt x="57" y="226"/>
                    <a:pt x="45" y="226"/>
                  </a:cubicBezTo>
                  <a:cubicBezTo>
                    <a:pt x="33" y="226"/>
                    <a:pt x="59" y="144"/>
                    <a:pt x="59" y="144"/>
                  </a:cubicBezTo>
                  <a:cubicBezTo>
                    <a:pt x="59" y="144"/>
                    <a:pt x="0" y="94"/>
                    <a:pt x="0" y="86"/>
                  </a:cubicBezTo>
                  <a:cubicBezTo>
                    <a:pt x="0" y="78"/>
                    <a:pt x="82" y="74"/>
                    <a:pt x="82" y="74"/>
                  </a:cubicBezTo>
                  <a:cubicBezTo>
                    <a:pt x="82" y="74"/>
                    <a:pt x="110" y="0"/>
                    <a:pt x="1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272392" y="2961024"/>
            <a:ext cx="1864952" cy="1843305"/>
            <a:chOff x="6692888" y="1877940"/>
            <a:chExt cx="1864952" cy="1843305"/>
          </a:xfrm>
        </p:grpSpPr>
        <p:grpSp>
          <p:nvGrpSpPr>
            <p:cNvPr id="56" name="组合 55"/>
            <p:cNvGrpSpPr/>
            <p:nvPr/>
          </p:nvGrpSpPr>
          <p:grpSpPr>
            <a:xfrm>
              <a:off x="6692888" y="1877940"/>
              <a:ext cx="1864952" cy="1843305"/>
              <a:chOff x="6692888" y="1877940"/>
              <a:chExt cx="1864952" cy="1843305"/>
            </a:xfrm>
          </p:grpSpPr>
          <p:sp>
            <p:nvSpPr>
              <p:cNvPr id="60" name="Oval 33"/>
              <p:cNvSpPr>
                <a:spLocks noChangeArrowheads="1"/>
              </p:cNvSpPr>
              <p:nvPr/>
            </p:nvSpPr>
            <p:spPr bwMode="auto">
              <a:xfrm>
                <a:off x="6692888" y="2624787"/>
                <a:ext cx="1097540" cy="1096458"/>
              </a:xfrm>
              <a:prstGeom prst="ellipse">
                <a:avLst/>
              </a:prstGeom>
              <a:blipFill>
                <a:blip r:embed="rId6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1" name="Oval 34"/>
              <p:cNvSpPr>
                <a:spLocks noChangeArrowheads="1"/>
              </p:cNvSpPr>
              <p:nvPr/>
            </p:nvSpPr>
            <p:spPr bwMode="auto">
              <a:xfrm>
                <a:off x="7812075" y="1877940"/>
                <a:ext cx="745765" cy="746847"/>
              </a:xfrm>
              <a:prstGeom prst="ellipse">
                <a:avLst/>
              </a:prstGeom>
              <a:blipFill>
                <a:blip r:embed="rId7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2" name="Freeform 35"/>
              <p:cNvSpPr>
                <a:spLocks/>
              </p:cNvSpPr>
              <p:nvPr/>
            </p:nvSpPr>
            <p:spPr bwMode="auto">
              <a:xfrm>
                <a:off x="7284953" y="2222139"/>
                <a:ext cx="920028" cy="920029"/>
              </a:xfrm>
              <a:custGeom>
                <a:avLst/>
                <a:gdLst>
                  <a:gd name="T0" fmla="*/ 0 w 1289"/>
                  <a:gd name="T1" fmla="*/ 565 h 1288"/>
                  <a:gd name="T2" fmla="*/ 740 w 1289"/>
                  <a:gd name="T3" fmla="*/ 0 h 1288"/>
                  <a:gd name="T4" fmla="*/ 1289 w 1289"/>
                  <a:gd name="T5" fmla="*/ 562 h 1288"/>
                  <a:gd name="T6" fmla="*/ 707 w 1289"/>
                  <a:gd name="T7" fmla="*/ 1288 h 1288"/>
                  <a:gd name="T8" fmla="*/ 0 w 1289"/>
                  <a:gd name="T9" fmla="*/ 565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9" h="1288">
                    <a:moveTo>
                      <a:pt x="0" y="565"/>
                    </a:moveTo>
                    <a:cubicBezTo>
                      <a:pt x="553" y="608"/>
                      <a:pt x="710" y="375"/>
                      <a:pt x="740" y="0"/>
                    </a:cubicBezTo>
                    <a:cubicBezTo>
                      <a:pt x="1289" y="562"/>
                      <a:pt x="1289" y="562"/>
                      <a:pt x="1289" y="562"/>
                    </a:cubicBezTo>
                    <a:cubicBezTo>
                      <a:pt x="913" y="583"/>
                      <a:pt x="676" y="735"/>
                      <a:pt x="707" y="1288"/>
                    </a:cubicBezTo>
                    <a:lnTo>
                      <a:pt x="0" y="565"/>
                    </a:lnTo>
                    <a:close/>
                  </a:path>
                </a:pathLst>
              </a:custGeom>
              <a:blipFill>
                <a:blip r:embed="rId8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59" name="Freeform 15"/>
            <p:cNvSpPr>
              <a:spLocks noEditPoints="1"/>
            </p:cNvSpPr>
            <p:nvPr/>
          </p:nvSpPr>
          <p:spPr bwMode="auto">
            <a:xfrm>
              <a:off x="7063169" y="2938761"/>
              <a:ext cx="476250" cy="483394"/>
            </a:xfrm>
            <a:custGeom>
              <a:avLst/>
              <a:gdLst>
                <a:gd name="T0" fmla="*/ 164 w 224"/>
                <a:gd name="T1" fmla="*/ 216 h 227"/>
                <a:gd name="T2" fmla="*/ 103 w 224"/>
                <a:gd name="T3" fmla="*/ 227 h 227"/>
                <a:gd name="T4" fmla="*/ 0 w 224"/>
                <a:gd name="T5" fmla="*/ 124 h 227"/>
                <a:gd name="T6" fmla="*/ 124 w 224"/>
                <a:gd name="T7" fmla="*/ 0 h 227"/>
                <a:gd name="T8" fmla="*/ 224 w 224"/>
                <a:gd name="T9" fmla="*/ 94 h 227"/>
                <a:gd name="T10" fmla="*/ 160 w 224"/>
                <a:gd name="T11" fmla="*/ 172 h 227"/>
                <a:gd name="T12" fmla="*/ 130 w 224"/>
                <a:gd name="T13" fmla="*/ 148 h 227"/>
                <a:gd name="T14" fmla="*/ 130 w 224"/>
                <a:gd name="T15" fmla="*/ 148 h 227"/>
                <a:gd name="T16" fmla="*/ 90 w 224"/>
                <a:gd name="T17" fmla="*/ 172 h 227"/>
                <a:gd name="T18" fmla="*/ 52 w 224"/>
                <a:gd name="T19" fmla="*/ 129 h 227"/>
                <a:gd name="T20" fmla="*/ 128 w 224"/>
                <a:gd name="T21" fmla="*/ 54 h 227"/>
                <a:gd name="T22" fmla="*/ 169 w 224"/>
                <a:gd name="T23" fmla="*/ 62 h 227"/>
                <a:gd name="T24" fmla="*/ 159 w 224"/>
                <a:gd name="T25" fmla="*/ 123 h 227"/>
                <a:gd name="T26" fmla="*/ 167 w 224"/>
                <a:gd name="T27" fmla="*/ 148 h 227"/>
                <a:gd name="T28" fmla="*/ 197 w 224"/>
                <a:gd name="T29" fmla="*/ 95 h 227"/>
                <a:gd name="T30" fmla="*/ 120 w 224"/>
                <a:gd name="T31" fmla="*/ 22 h 227"/>
                <a:gd name="T32" fmla="*/ 28 w 224"/>
                <a:gd name="T33" fmla="*/ 120 h 227"/>
                <a:gd name="T34" fmla="*/ 111 w 224"/>
                <a:gd name="T35" fmla="*/ 204 h 227"/>
                <a:gd name="T36" fmla="*/ 158 w 224"/>
                <a:gd name="T37" fmla="*/ 195 h 227"/>
                <a:gd name="T38" fmla="*/ 164 w 224"/>
                <a:gd name="T39" fmla="*/ 216 h 227"/>
                <a:gd name="T40" fmla="*/ 130 w 224"/>
                <a:gd name="T41" fmla="*/ 84 h 227"/>
                <a:gd name="T42" fmla="*/ 123 w 224"/>
                <a:gd name="T43" fmla="*/ 83 h 227"/>
                <a:gd name="T44" fmla="*/ 90 w 224"/>
                <a:gd name="T45" fmla="*/ 124 h 227"/>
                <a:gd name="T46" fmla="*/ 104 w 224"/>
                <a:gd name="T47" fmla="*/ 142 h 227"/>
                <a:gd name="T48" fmla="*/ 126 w 224"/>
                <a:gd name="T49" fmla="*/ 112 h 227"/>
                <a:gd name="T50" fmla="*/ 130 w 224"/>
                <a:gd name="T51" fmla="*/ 8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227">
                  <a:moveTo>
                    <a:pt x="164" y="216"/>
                  </a:moveTo>
                  <a:cubicBezTo>
                    <a:pt x="143" y="224"/>
                    <a:pt x="127" y="227"/>
                    <a:pt x="103" y="227"/>
                  </a:cubicBezTo>
                  <a:cubicBezTo>
                    <a:pt x="49" y="227"/>
                    <a:pt x="0" y="188"/>
                    <a:pt x="0" y="124"/>
                  </a:cubicBezTo>
                  <a:cubicBezTo>
                    <a:pt x="0" y="58"/>
                    <a:pt x="50" y="0"/>
                    <a:pt x="124" y="0"/>
                  </a:cubicBezTo>
                  <a:cubicBezTo>
                    <a:pt x="181" y="0"/>
                    <a:pt x="224" y="39"/>
                    <a:pt x="224" y="94"/>
                  </a:cubicBezTo>
                  <a:cubicBezTo>
                    <a:pt x="224" y="141"/>
                    <a:pt x="197" y="172"/>
                    <a:pt x="160" y="172"/>
                  </a:cubicBezTo>
                  <a:cubicBezTo>
                    <a:pt x="144" y="172"/>
                    <a:pt x="133" y="164"/>
                    <a:pt x="130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20" y="164"/>
                    <a:pt x="106" y="172"/>
                    <a:pt x="90" y="172"/>
                  </a:cubicBezTo>
                  <a:cubicBezTo>
                    <a:pt x="68" y="172"/>
                    <a:pt x="52" y="156"/>
                    <a:pt x="52" y="129"/>
                  </a:cubicBezTo>
                  <a:cubicBezTo>
                    <a:pt x="52" y="89"/>
                    <a:pt x="81" y="54"/>
                    <a:pt x="128" y="54"/>
                  </a:cubicBezTo>
                  <a:cubicBezTo>
                    <a:pt x="143" y="54"/>
                    <a:pt x="161" y="58"/>
                    <a:pt x="169" y="6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7" y="139"/>
                    <a:pt x="159" y="147"/>
                    <a:pt x="167" y="148"/>
                  </a:cubicBezTo>
                  <a:cubicBezTo>
                    <a:pt x="180" y="148"/>
                    <a:pt x="197" y="132"/>
                    <a:pt x="197" y="95"/>
                  </a:cubicBezTo>
                  <a:cubicBezTo>
                    <a:pt x="197" y="54"/>
                    <a:pt x="170" y="22"/>
                    <a:pt x="120" y="22"/>
                  </a:cubicBezTo>
                  <a:cubicBezTo>
                    <a:pt x="71" y="22"/>
                    <a:pt x="28" y="59"/>
                    <a:pt x="28" y="120"/>
                  </a:cubicBezTo>
                  <a:cubicBezTo>
                    <a:pt x="28" y="175"/>
                    <a:pt x="63" y="204"/>
                    <a:pt x="111" y="204"/>
                  </a:cubicBezTo>
                  <a:cubicBezTo>
                    <a:pt x="127" y="204"/>
                    <a:pt x="145" y="201"/>
                    <a:pt x="158" y="195"/>
                  </a:cubicBezTo>
                  <a:lnTo>
                    <a:pt x="164" y="216"/>
                  </a:lnTo>
                  <a:close/>
                  <a:moveTo>
                    <a:pt x="130" y="84"/>
                  </a:moveTo>
                  <a:cubicBezTo>
                    <a:pt x="127" y="83"/>
                    <a:pt x="125" y="83"/>
                    <a:pt x="123" y="83"/>
                  </a:cubicBezTo>
                  <a:cubicBezTo>
                    <a:pt x="104" y="83"/>
                    <a:pt x="90" y="102"/>
                    <a:pt x="90" y="124"/>
                  </a:cubicBezTo>
                  <a:cubicBezTo>
                    <a:pt x="90" y="135"/>
                    <a:pt x="95" y="142"/>
                    <a:pt x="104" y="142"/>
                  </a:cubicBezTo>
                  <a:cubicBezTo>
                    <a:pt x="113" y="142"/>
                    <a:pt x="124" y="130"/>
                    <a:pt x="126" y="112"/>
                  </a:cubicBezTo>
                  <a:lnTo>
                    <a:pt x="130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667715" y="2475616"/>
            <a:ext cx="1864952" cy="1843305"/>
            <a:chOff x="4585481" y="1422256"/>
            <a:chExt cx="1864952" cy="1843305"/>
          </a:xfrm>
        </p:grpSpPr>
        <p:sp>
          <p:nvSpPr>
            <p:cNvPr id="66" name="Oval 27"/>
            <p:cNvSpPr>
              <a:spLocks noChangeArrowheads="1"/>
            </p:cNvSpPr>
            <p:nvPr/>
          </p:nvSpPr>
          <p:spPr bwMode="auto">
            <a:xfrm>
              <a:off x="5352893" y="1422256"/>
              <a:ext cx="1097540" cy="1097540"/>
            </a:xfrm>
            <a:prstGeom prst="ellipse">
              <a:avLst/>
            </a:prstGeom>
            <a:blipFill dpi="0" rotWithShape="1">
              <a:blip r:embed="rId9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7" name="Oval 28"/>
            <p:cNvSpPr>
              <a:spLocks noChangeArrowheads="1"/>
            </p:cNvSpPr>
            <p:nvPr/>
          </p:nvSpPr>
          <p:spPr bwMode="auto">
            <a:xfrm>
              <a:off x="4585481" y="2519796"/>
              <a:ext cx="745765" cy="745765"/>
            </a:xfrm>
            <a:prstGeom prst="ellipse">
              <a:avLst/>
            </a:prstGeom>
            <a:blipFill>
              <a:blip r:embed="rId10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8" name="Freeform 29"/>
            <p:cNvSpPr>
              <a:spLocks/>
            </p:cNvSpPr>
            <p:nvPr/>
          </p:nvSpPr>
          <p:spPr bwMode="auto">
            <a:xfrm>
              <a:off x="4937257" y="2001332"/>
              <a:ext cx="921111" cy="921111"/>
            </a:xfrm>
            <a:custGeom>
              <a:avLst/>
              <a:gdLst>
                <a:gd name="T0" fmla="*/ 1289 w 1289"/>
                <a:gd name="T1" fmla="*/ 724 h 1289"/>
                <a:gd name="T2" fmla="*/ 549 w 1289"/>
                <a:gd name="T3" fmla="*/ 1289 h 1289"/>
                <a:gd name="T4" fmla="*/ 0 w 1289"/>
                <a:gd name="T5" fmla="*/ 727 h 1289"/>
                <a:gd name="T6" fmla="*/ 582 w 1289"/>
                <a:gd name="T7" fmla="*/ 0 h 1289"/>
                <a:gd name="T8" fmla="*/ 1289 w 1289"/>
                <a:gd name="T9" fmla="*/ 7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9" h="1289">
                  <a:moveTo>
                    <a:pt x="1289" y="724"/>
                  </a:moveTo>
                  <a:cubicBezTo>
                    <a:pt x="736" y="680"/>
                    <a:pt x="579" y="913"/>
                    <a:pt x="549" y="1289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376" y="706"/>
                    <a:pt x="613" y="554"/>
                    <a:pt x="582" y="0"/>
                  </a:cubicBezTo>
                  <a:lnTo>
                    <a:pt x="1289" y="724"/>
                  </a:lnTo>
                  <a:close/>
                </a:path>
              </a:pathLst>
            </a:custGeom>
            <a:blipFill>
              <a:blip r:embed="rId11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5699113" y="1670150"/>
              <a:ext cx="425054" cy="494109"/>
              <a:chOff x="4471362" y="1167037"/>
              <a:chExt cx="566738" cy="658812"/>
            </a:xfrm>
            <a:solidFill>
              <a:schemeClr val="bg1"/>
            </a:solidFill>
          </p:grpSpPr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4601537" y="1244824"/>
                <a:ext cx="436563" cy="581025"/>
              </a:xfrm>
              <a:custGeom>
                <a:avLst/>
                <a:gdLst>
                  <a:gd name="T0" fmla="*/ 104 w 154"/>
                  <a:gd name="T1" fmla="*/ 85 h 205"/>
                  <a:gd name="T2" fmla="*/ 124 w 154"/>
                  <a:gd name="T3" fmla="*/ 47 h 205"/>
                  <a:gd name="T4" fmla="*/ 77 w 154"/>
                  <a:gd name="T5" fmla="*/ 0 h 205"/>
                  <a:gd name="T6" fmla="*/ 30 w 154"/>
                  <a:gd name="T7" fmla="*/ 47 h 205"/>
                  <a:gd name="T8" fmla="*/ 50 w 154"/>
                  <a:gd name="T9" fmla="*/ 85 h 205"/>
                  <a:gd name="T10" fmla="*/ 0 w 154"/>
                  <a:gd name="T11" fmla="*/ 157 h 205"/>
                  <a:gd name="T12" fmla="*/ 6 w 154"/>
                  <a:gd name="T13" fmla="*/ 186 h 205"/>
                  <a:gd name="T14" fmla="*/ 77 w 154"/>
                  <a:gd name="T15" fmla="*/ 205 h 205"/>
                  <a:gd name="T16" fmla="*/ 148 w 154"/>
                  <a:gd name="T17" fmla="*/ 186 h 205"/>
                  <a:gd name="T18" fmla="*/ 154 w 154"/>
                  <a:gd name="T19" fmla="*/ 157 h 205"/>
                  <a:gd name="T20" fmla="*/ 104 w 154"/>
                  <a:gd name="T21" fmla="*/ 8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05">
                    <a:moveTo>
                      <a:pt x="104" y="85"/>
                    </a:moveTo>
                    <a:cubicBezTo>
                      <a:pt x="116" y="77"/>
                      <a:pt x="124" y="63"/>
                      <a:pt x="124" y="47"/>
                    </a:cubicBezTo>
                    <a:cubicBezTo>
                      <a:pt x="124" y="21"/>
                      <a:pt x="103" y="0"/>
                      <a:pt x="77" y="0"/>
                    </a:cubicBezTo>
                    <a:cubicBezTo>
                      <a:pt x="51" y="0"/>
                      <a:pt x="30" y="21"/>
                      <a:pt x="30" y="47"/>
                    </a:cubicBezTo>
                    <a:cubicBezTo>
                      <a:pt x="30" y="63"/>
                      <a:pt x="38" y="77"/>
                      <a:pt x="50" y="85"/>
                    </a:cubicBezTo>
                    <a:cubicBezTo>
                      <a:pt x="21" y="96"/>
                      <a:pt x="0" y="124"/>
                      <a:pt x="0" y="157"/>
                    </a:cubicBezTo>
                    <a:cubicBezTo>
                      <a:pt x="0" y="167"/>
                      <a:pt x="2" y="177"/>
                      <a:pt x="6" y="186"/>
                    </a:cubicBezTo>
                    <a:cubicBezTo>
                      <a:pt x="27" y="198"/>
                      <a:pt x="51" y="205"/>
                      <a:pt x="77" y="205"/>
                    </a:cubicBezTo>
                    <a:cubicBezTo>
                      <a:pt x="103" y="205"/>
                      <a:pt x="127" y="198"/>
                      <a:pt x="148" y="186"/>
                    </a:cubicBezTo>
                    <a:cubicBezTo>
                      <a:pt x="152" y="177"/>
                      <a:pt x="154" y="167"/>
                      <a:pt x="154" y="157"/>
                    </a:cubicBezTo>
                    <a:cubicBezTo>
                      <a:pt x="154" y="124"/>
                      <a:pt x="133" y="96"/>
                      <a:pt x="10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4471362" y="1167037"/>
                <a:ext cx="303213" cy="519113"/>
              </a:xfrm>
              <a:custGeom>
                <a:avLst/>
                <a:gdLst>
                  <a:gd name="T0" fmla="*/ 53 w 107"/>
                  <a:gd name="T1" fmla="*/ 135 h 183"/>
                  <a:gd name="T2" fmla="*/ 81 w 107"/>
                  <a:gd name="T3" fmla="*/ 110 h 183"/>
                  <a:gd name="T4" fmla="*/ 68 w 107"/>
                  <a:gd name="T5" fmla="*/ 74 h 183"/>
                  <a:gd name="T6" fmla="*/ 107 w 107"/>
                  <a:gd name="T7" fmla="*/ 21 h 183"/>
                  <a:gd name="T8" fmla="*/ 70 w 107"/>
                  <a:gd name="T9" fmla="*/ 0 h 183"/>
                  <a:gd name="T10" fmla="*/ 28 w 107"/>
                  <a:gd name="T11" fmla="*/ 43 h 183"/>
                  <a:gd name="T12" fmla="*/ 46 w 107"/>
                  <a:gd name="T13" fmla="*/ 78 h 183"/>
                  <a:gd name="T14" fmla="*/ 0 w 107"/>
                  <a:gd name="T15" fmla="*/ 143 h 183"/>
                  <a:gd name="T16" fmla="*/ 6 w 107"/>
                  <a:gd name="T17" fmla="*/ 169 h 183"/>
                  <a:gd name="T18" fmla="*/ 38 w 107"/>
                  <a:gd name="T19" fmla="*/ 183 h 183"/>
                  <a:gd name="T20" fmla="*/ 53 w 107"/>
                  <a:gd name="T21" fmla="*/ 135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" h="183">
                    <a:moveTo>
                      <a:pt x="53" y="135"/>
                    </a:moveTo>
                    <a:cubicBezTo>
                      <a:pt x="61" y="124"/>
                      <a:pt x="70" y="116"/>
                      <a:pt x="81" y="110"/>
                    </a:cubicBezTo>
                    <a:cubicBezTo>
                      <a:pt x="73" y="100"/>
                      <a:pt x="68" y="87"/>
                      <a:pt x="68" y="74"/>
                    </a:cubicBezTo>
                    <a:cubicBezTo>
                      <a:pt x="68" y="49"/>
                      <a:pt x="84" y="28"/>
                      <a:pt x="107" y="21"/>
                    </a:cubicBezTo>
                    <a:cubicBezTo>
                      <a:pt x="100" y="8"/>
                      <a:pt x="86" y="0"/>
                      <a:pt x="70" y="0"/>
                    </a:cubicBezTo>
                    <a:cubicBezTo>
                      <a:pt x="47" y="0"/>
                      <a:pt x="28" y="19"/>
                      <a:pt x="28" y="43"/>
                    </a:cubicBezTo>
                    <a:cubicBezTo>
                      <a:pt x="28" y="57"/>
                      <a:pt x="35" y="70"/>
                      <a:pt x="46" y="78"/>
                    </a:cubicBezTo>
                    <a:cubicBezTo>
                      <a:pt x="19" y="87"/>
                      <a:pt x="0" y="113"/>
                      <a:pt x="0" y="143"/>
                    </a:cubicBezTo>
                    <a:cubicBezTo>
                      <a:pt x="0" y="152"/>
                      <a:pt x="2" y="161"/>
                      <a:pt x="6" y="169"/>
                    </a:cubicBezTo>
                    <a:cubicBezTo>
                      <a:pt x="16" y="175"/>
                      <a:pt x="26" y="180"/>
                      <a:pt x="38" y="183"/>
                    </a:cubicBezTo>
                    <a:cubicBezTo>
                      <a:pt x="38" y="165"/>
                      <a:pt x="43" y="149"/>
                      <a:pt x="53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4773287" y="3882135"/>
            <a:ext cx="1843304" cy="1864952"/>
            <a:chOff x="5466544" y="2648600"/>
            <a:chExt cx="1843304" cy="1864952"/>
          </a:xfrm>
        </p:grpSpPr>
        <p:grpSp>
          <p:nvGrpSpPr>
            <p:cNvPr id="74" name="组合 73"/>
            <p:cNvGrpSpPr/>
            <p:nvPr/>
          </p:nvGrpSpPr>
          <p:grpSpPr>
            <a:xfrm>
              <a:off x="5466544" y="2648600"/>
              <a:ext cx="1843304" cy="1864952"/>
              <a:chOff x="5466544" y="2648600"/>
              <a:chExt cx="1843304" cy="1864952"/>
            </a:xfrm>
          </p:grpSpPr>
          <p:sp>
            <p:nvSpPr>
              <p:cNvPr id="81" name="Oval 30"/>
              <p:cNvSpPr>
                <a:spLocks noChangeArrowheads="1"/>
              </p:cNvSpPr>
              <p:nvPr/>
            </p:nvSpPr>
            <p:spPr bwMode="auto">
              <a:xfrm>
                <a:off x="5466544" y="2648600"/>
                <a:ext cx="1097540" cy="1097540"/>
              </a:xfrm>
              <a:prstGeom prst="ellipse">
                <a:avLst/>
              </a:prstGeom>
              <a:blipFill>
                <a:blip r:embed="rId12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2" name="Oval 31"/>
              <p:cNvSpPr>
                <a:spLocks noChangeArrowheads="1"/>
              </p:cNvSpPr>
              <p:nvPr/>
            </p:nvSpPr>
            <p:spPr bwMode="auto">
              <a:xfrm>
                <a:off x="6564083" y="3767787"/>
                <a:ext cx="745765" cy="745765"/>
              </a:xfrm>
              <a:prstGeom prst="ellipse">
                <a:avLst/>
              </a:prstGeom>
              <a:blipFill>
                <a:blip r:embed="rId13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3" name="Freeform 32"/>
              <p:cNvSpPr>
                <a:spLocks/>
              </p:cNvSpPr>
              <p:nvPr/>
            </p:nvSpPr>
            <p:spPr bwMode="auto">
              <a:xfrm>
                <a:off x="6045621" y="3239583"/>
                <a:ext cx="921111" cy="921111"/>
              </a:xfrm>
              <a:custGeom>
                <a:avLst/>
                <a:gdLst>
                  <a:gd name="T0" fmla="*/ 723 w 1288"/>
                  <a:gd name="T1" fmla="*/ 0 h 1289"/>
                  <a:gd name="T2" fmla="*/ 1288 w 1288"/>
                  <a:gd name="T3" fmla="*/ 740 h 1289"/>
                  <a:gd name="T4" fmla="*/ 726 w 1288"/>
                  <a:gd name="T5" fmla="*/ 1289 h 1289"/>
                  <a:gd name="T6" fmla="*/ 0 w 1288"/>
                  <a:gd name="T7" fmla="*/ 707 h 1289"/>
                  <a:gd name="T8" fmla="*/ 723 w 1288"/>
                  <a:gd name="T9" fmla="*/ 0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8" h="1289">
                    <a:moveTo>
                      <a:pt x="723" y="0"/>
                    </a:moveTo>
                    <a:cubicBezTo>
                      <a:pt x="680" y="552"/>
                      <a:pt x="913" y="710"/>
                      <a:pt x="1288" y="740"/>
                    </a:cubicBezTo>
                    <a:cubicBezTo>
                      <a:pt x="726" y="1289"/>
                      <a:pt x="726" y="1289"/>
                      <a:pt x="726" y="1289"/>
                    </a:cubicBezTo>
                    <a:cubicBezTo>
                      <a:pt x="705" y="913"/>
                      <a:pt x="553" y="676"/>
                      <a:pt x="0" y="707"/>
                    </a:cubicBezTo>
                    <a:lnTo>
                      <a:pt x="723" y="0"/>
                    </a:lnTo>
                    <a:close/>
                  </a:path>
                </a:pathLst>
              </a:custGeom>
              <a:blipFill>
                <a:blip r:embed="rId14" cstate="screen">
                  <a:biLevel thresh="7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5687207" y="2954834"/>
              <a:ext cx="448866" cy="451247"/>
              <a:chOff x="1475749" y="3052987"/>
              <a:chExt cx="598488" cy="601663"/>
            </a:xfrm>
            <a:solidFill>
              <a:schemeClr val="bg1"/>
            </a:solidFill>
          </p:grpSpPr>
          <p:sp>
            <p:nvSpPr>
              <p:cNvPr id="78" name="Oval 20"/>
              <p:cNvSpPr>
                <a:spLocks noChangeArrowheads="1"/>
              </p:cNvSpPr>
              <p:nvPr/>
            </p:nvSpPr>
            <p:spPr bwMode="auto">
              <a:xfrm>
                <a:off x="1488449" y="3448274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>
                <a:off x="1485274" y="3246662"/>
                <a:ext cx="415925" cy="407988"/>
              </a:xfrm>
              <a:custGeom>
                <a:avLst/>
                <a:gdLst>
                  <a:gd name="T0" fmla="*/ 128 w 147"/>
                  <a:gd name="T1" fmla="*/ 144 h 144"/>
                  <a:gd name="T2" fmla="*/ 109 w 147"/>
                  <a:gd name="T3" fmla="*/ 124 h 144"/>
                  <a:gd name="T4" fmla="*/ 19 w 147"/>
                  <a:gd name="T5" fmla="*/ 38 h 144"/>
                  <a:gd name="T6" fmla="*/ 0 w 147"/>
                  <a:gd name="T7" fmla="*/ 19 h 144"/>
                  <a:gd name="T8" fmla="*/ 19 w 147"/>
                  <a:gd name="T9" fmla="*/ 0 h 144"/>
                  <a:gd name="T10" fmla="*/ 109 w 147"/>
                  <a:gd name="T11" fmla="*/ 36 h 144"/>
                  <a:gd name="T12" fmla="*/ 147 w 147"/>
                  <a:gd name="T13" fmla="*/ 124 h 144"/>
                  <a:gd name="T14" fmla="*/ 128 w 147"/>
                  <a:gd name="T1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4">
                    <a:moveTo>
                      <a:pt x="128" y="144"/>
                    </a:moveTo>
                    <a:cubicBezTo>
                      <a:pt x="117" y="144"/>
                      <a:pt x="109" y="135"/>
                      <a:pt x="109" y="124"/>
                    </a:cubicBezTo>
                    <a:cubicBezTo>
                      <a:pt x="109" y="78"/>
                      <a:pt x="68" y="38"/>
                      <a:pt x="19" y="38"/>
                    </a:cubicBezTo>
                    <a:cubicBezTo>
                      <a:pt x="9" y="38"/>
                      <a:pt x="0" y="2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52" y="0"/>
                      <a:pt x="84" y="13"/>
                      <a:pt x="109" y="36"/>
                    </a:cubicBezTo>
                    <a:cubicBezTo>
                      <a:pt x="133" y="60"/>
                      <a:pt x="147" y="91"/>
                      <a:pt x="147" y="124"/>
                    </a:cubicBezTo>
                    <a:cubicBezTo>
                      <a:pt x="147" y="135"/>
                      <a:pt x="138" y="144"/>
                      <a:pt x="128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>
                <a:off x="1475749" y="3052987"/>
                <a:ext cx="598488" cy="601663"/>
              </a:xfrm>
              <a:custGeom>
                <a:avLst/>
                <a:gdLst>
                  <a:gd name="T0" fmla="*/ 192 w 211"/>
                  <a:gd name="T1" fmla="*/ 212 h 212"/>
                  <a:gd name="T2" fmla="*/ 173 w 211"/>
                  <a:gd name="T3" fmla="*/ 192 h 212"/>
                  <a:gd name="T4" fmla="*/ 19 w 211"/>
                  <a:gd name="T5" fmla="*/ 39 h 212"/>
                  <a:gd name="T6" fmla="*/ 0 w 211"/>
                  <a:gd name="T7" fmla="*/ 19 h 212"/>
                  <a:gd name="T8" fmla="*/ 19 w 211"/>
                  <a:gd name="T9" fmla="*/ 0 h 212"/>
                  <a:gd name="T10" fmla="*/ 155 w 211"/>
                  <a:gd name="T11" fmla="*/ 56 h 212"/>
                  <a:gd name="T12" fmla="*/ 211 w 211"/>
                  <a:gd name="T13" fmla="*/ 192 h 212"/>
                  <a:gd name="T14" fmla="*/ 192 w 211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" h="212">
                    <a:moveTo>
                      <a:pt x="192" y="212"/>
                    </a:moveTo>
                    <a:cubicBezTo>
                      <a:pt x="181" y="212"/>
                      <a:pt x="173" y="203"/>
                      <a:pt x="173" y="192"/>
                    </a:cubicBezTo>
                    <a:cubicBezTo>
                      <a:pt x="173" y="106"/>
                      <a:pt x="105" y="39"/>
                      <a:pt x="19" y="39"/>
                    </a:cubicBezTo>
                    <a:cubicBezTo>
                      <a:pt x="8" y="39"/>
                      <a:pt x="0" y="30"/>
                      <a:pt x="0" y="19"/>
                    </a:cubicBezTo>
                    <a:cubicBezTo>
                      <a:pt x="0" y="9"/>
                      <a:pt x="8" y="0"/>
                      <a:pt x="19" y="0"/>
                    </a:cubicBezTo>
                    <a:cubicBezTo>
                      <a:pt x="71" y="0"/>
                      <a:pt x="119" y="20"/>
                      <a:pt x="155" y="56"/>
                    </a:cubicBezTo>
                    <a:cubicBezTo>
                      <a:pt x="191" y="92"/>
                      <a:pt x="211" y="141"/>
                      <a:pt x="211" y="192"/>
                    </a:cubicBezTo>
                    <a:cubicBezTo>
                      <a:pt x="211" y="203"/>
                      <a:pt x="203" y="212"/>
                      <a:pt x="192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sp>
        <p:nvSpPr>
          <p:cNvPr id="89" name="文本框 88"/>
          <p:cNvSpPr txBox="1"/>
          <p:nvPr/>
        </p:nvSpPr>
        <p:spPr>
          <a:xfrm>
            <a:off x="282804" y="320511"/>
            <a:ext cx="7745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技能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157398" y="320511"/>
            <a:ext cx="636853" cy="393183"/>
            <a:chOff x="3610120" y="261689"/>
            <a:chExt cx="636853" cy="393183"/>
          </a:xfrm>
        </p:grpSpPr>
        <p:pic>
          <p:nvPicPr>
            <p:cNvPr id="91" name="图片 90"/>
            <p:cNvPicPr>
              <a:picLocks noChangeAspect="1"/>
            </p:cNvPicPr>
            <p:nvPr userDrawn="1"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92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3445" y="215832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更多注重代码的编码规范以及注释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84721" y="311612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阿里图库的</a:t>
            </a:r>
            <a:r>
              <a:rPr kumimoji="1" lang="zh-CN" altLang="en-US" smtClean="0"/>
              <a:t>使用更加熟练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48446" y="398723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多使用语义化标签，便于理解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0313" y="496503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对功能函数的封装便于复用以及防止变量的污染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64100" y="2102611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浏览器调试器的使用更加熟练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118923" y="4933673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通过增删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类名来改变样式，减少代码冗余</a:t>
            </a:r>
          </a:p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311607" y="3024386"/>
            <a:ext cx="3158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Vscode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 插件使用，代码改变，视图自动变化，相当于在本地启动一个服务，因为</a:t>
            </a:r>
            <a:r>
              <a:rPr kumimoji="1" lang="zh-CN" altLang="en-US" dirty="0" smtClean="0"/>
              <a:t>如果不在</a:t>
            </a:r>
            <a:r>
              <a:rPr kumimoji="1" lang="zh-CN" altLang="en-US" dirty="0" smtClean="0"/>
              <a:t>服务环境下，在本地</a:t>
            </a:r>
            <a:r>
              <a:rPr kumimoji="1" lang="zh-CN" altLang="en-US" dirty="0" smtClean="0"/>
              <a:t>访问本地</a:t>
            </a:r>
            <a:r>
              <a:rPr kumimoji="1" lang="en-US" altLang="zh-CN" dirty="0" smtClean="0"/>
              <a:t>JSON</a:t>
            </a:r>
            <a:r>
              <a:rPr kumimoji="1" lang="zh-CN" altLang="en-US" dirty="0" smtClean="0"/>
              <a:t>文件时</a:t>
            </a:r>
            <a:r>
              <a:rPr kumimoji="1" lang="zh-CN" altLang="en-US" dirty="0" smtClean="0"/>
              <a:t>就会有跨域问题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10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74767" y="3941273"/>
            <a:ext cx="204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心得体会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4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chenying0907 3"/>
          <p:cNvGrpSpPr/>
          <p:nvPr>
            <p:custDataLst>
              <p:tags r:id="rId1"/>
            </p:custDataLst>
          </p:nvPr>
        </p:nvGrpSpPr>
        <p:grpSpPr>
          <a:xfrm rot="20908391">
            <a:off x="2076335" y="4085413"/>
            <a:ext cx="2600983" cy="1615603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322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3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4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5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6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7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8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329" name="chenying0907 328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330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1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2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3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4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5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6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7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8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9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0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1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2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3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4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5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6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7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8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9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0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1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2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3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4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5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6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7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8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9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0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1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2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3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4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5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6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7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8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9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0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1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2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3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4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5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6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7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8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9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0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1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2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3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4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5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6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7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8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9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0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1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2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3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4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5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6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7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8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9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0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1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2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3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4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5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6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7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8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9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10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5" name="PA_chenying0907 4"/>
          <p:cNvGrpSpPr/>
          <p:nvPr>
            <p:custDataLst>
              <p:tags r:id="rId2"/>
            </p:custDataLst>
          </p:nvPr>
        </p:nvGrpSpPr>
        <p:grpSpPr>
          <a:xfrm>
            <a:off x="2005307" y="1764953"/>
            <a:ext cx="3118103" cy="2201312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233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4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5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6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7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8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9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240" name="chenying0907 239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241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2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3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4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5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6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7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8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9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0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1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2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3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4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5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6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7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8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9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0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1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2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3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4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5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6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7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8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9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0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1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2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3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4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5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6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7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8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9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0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1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2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3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4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5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6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7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8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9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0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1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2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3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4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5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6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7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8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9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0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1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2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3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4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5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6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7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8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9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0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1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2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3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4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5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6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7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8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9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0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1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6" name="PA_chenying0907 5"/>
          <p:cNvGrpSpPr/>
          <p:nvPr>
            <p:custDataLst>
              <p:tags r:id="rId3"/>
            </p:custDataLst>
          </p:nvPr>
        </p:nvGrpSpPr>
        <p:grpSpPr>
          <a:xfrm flipH="1">
            <a:off x="7317369" y="1844777"/>
            <a:ext cx="2571999" cy="188740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144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5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6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7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8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9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0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151" name="chenying0907 150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152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3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4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5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6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7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8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9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0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1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2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3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4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5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6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7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8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9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0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1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2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3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4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5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6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7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8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9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0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1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2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3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4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5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6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7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8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9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0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1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2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3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4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5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6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7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8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9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0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1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2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3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4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5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6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7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8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9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0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1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2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3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4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5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6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7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8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9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0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1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2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3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4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5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6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7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8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9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0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1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2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7" name="PA_chenying0907 6"/>
          <p:cNvGrpSpPr/>
          <p:nvPr>
            <p:custDataLst>
              <p:tags r:id="rId4"/>
            </p:custDataLst>
          </p:nvPr>
        </p:nvGrpSpPr>
        <p:grpSpPr>
          <a:xfrm rot="626096" flipH="1">
            <a:off x="7885046" y="3764294"/>
            <a:ext cx="2389201" cy="1679540"/>
            <a:chOff x="3246438" y="1068388"/>
            <a:chExt cx="5711825" cy="4678363"/>
          </a:xfrm>
          <a:solidFill>
            <a:schemeClr val="tx1"/>
          </a:solidFill>
        </p:grpSpPr>
        <p:sp>
          <p:nvSpPr>
            <p:cNvPr id="55" name="chenying0907 5"/>
            <p:cNvSpPr>
              <a:spLocks/>
            </p:cNvSpPr>
            <p:nvPr/>
          </p:nvSpPr>
          <p:spPr bwMode="auto">
            <a:xfrm>
              <a:off x="3251201" y="3335338"/>
              <a:ext cx="1773238" cy="1609725"/>
            </a:xfrm>
            <a:custGeom>
              <a:avLst/>
              <a:gdLst>
                <a:gd name="T0" fmla="*/ 1697 w 1708"/>
                <a:gd name="T1" fmla="*/ 1365 h 1551"/>
                <a:gd name="T2" fmla="*/ 1422 w 1708"/>
                <a:gd name="T3" fmla="*/ 1470 h 1551"/>
                <a:gd name="T4" fmla="*/ 1072 w 1708"/>
                <a:gd name="T5" fmla="*/ 1471 h 1551"/>
                <a:gd name="T6" fmla="*/ 478 w 1708"/>
                <a:gd name="T7" fmla="*/ 1262 h 1551"/>
                <a:gd name="T8" fmla="*/ 166 w 1708"/>
                <a:gd name="T9" fmla="*/ 672 h 1551"/>
                <a:gd name="T10" fmla="*/ 422 w 1708"/>
                <a:gd name="T11" fmla="*/ 54 h 1551"/>
                <a:gd name="T12" fmla="*/ 393 w 1708"/>
                <a:gd name="T13" fmla="*/ 16 h 1551"/>
                <a:gd name="T14" fmla="*/ 349 w 1708"/>
                <a:gd name="T15" fmla="*/ 1214 h 1551"/>
                <a:gd name="T16" fmla="*/ 906 w 1708"/>
                <a:gd name="T17" fmla="*/ 1500 h 1551"/>
                <a:gd name="T18" fmla="*/ 1579 w 1708"/>
                <a:gd name="T19" fmla="*/ 1467 h 1551"/>
                <a:gd name="T20" fmla="*/ 1704 w 1708"/>
                <a:gd name="T21" fmla="*/ 1373 h 1551"/>
                <a:gd name="T22" fmla="*/ 1697 w 1708"/>
                <a:gd name="T23" fmla="*/ 1365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8" h="1551">
                  <a:moveTo>
                    <a:pt x="1697" y="1365"/>
                  </a:moveTo>
                  <a:cubicBezTo>
                    <a:pt x="1630" y="1437"/>
                    <a:pt x="1515" y="1458"/>
                    <a:pt x="1422" y="1470"/>
                  </a:cubicBezTo>
                  <a:cubicBezTo>
                    <a:pt x="1307" y="1486"/>
                    <a:pt x="1188" y="1481"/>
                    <a:pt x="1072" y="1471"/>
                  </a:cubicBezTo>
                  <a:cubicBezTo>
                    <a:pt x="854" y="1452"/>
                    <a:pt x="649" y="1407"/>
                    <a:pt x="478" y="1262"/>
                  </a:cubicBezTo>
                  <a:cubicBezTo>
                    <a:pt x="305" y="1115"/>
                    <a:pt x="190" y="898"/>
                    <a:pt x="166" y="672"/>
                  </a:cubicBezTo>
                  <a:cubicBezTo>
                    <a:pt x="142" y="434"/>
                    <a:pt x="242" y="210"/>
                    <a:pt x="422" y="54"/>
                  </a:cubicBezTo>
                  <a:cubicBezTo>
                    <a:pt x="442" y="36"/>
                    <a:pt x="414" y="0"/>
                    <a:pt x="393" y="16"/>
                  </a:cubicBezTo>
                  <a:cubicBezTo>
                    <a:pt x="0" y="317"/>
                    <a:pt x="41" y="866"/>
                    <a:pt x="349" y="1214"/>
                  </a:cubicBezTo>
                  <a:cubicBezTo>
                    <a:pt x="495" y="1380"/>
                    <a:pt x="690" y="1468"/>
                    <a:pt x="906" y="1500"/>
                  </a:cubicBezTo>
                  <a:cubicBezTo>
                    <a:pt x="1121" y="1532"/>
                    <a:pt x="1372" y="1551"/>
                    <a:pt x="1579" y="1467"/>
                  </a:cubicBezTo>
                  <a:cubicBezTo>
                    <a:pt x="1629" y="1447"/>
                    <a:pt x="1671" y="1415"/>
                    <a:pt x="1704" y="1373"/>
                  </a:cubicBezTo>
                  <a:cubicBezTo>
                    <a:pt x="1708" y="1368"/>
                    <a:pt x="1702" y="1361"/>
                    <a:pt x="1697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6" name="chenying0907 6"/>
            <p:cNvSpPr>
              <a:spLocks/>
            </p:cNvSpPr>
            <p:nvPr/>
          </p:nvSpPr>
          <p:spPr bwMode="auto">
            <a:xfrm>
              <a:off x="3246438" y="1457326"/>
              <a:ext cx="2112963" cy="1933575"/>
            </a:xfrm>
            <a:custGeom>
              <a:avLst/>
              <a:gdLst>
                <a:gd name="T0" fmla="*/ 394 w 2035"/>
                <a:gd name="T1" fmla="*/ 1839 h 1862"/>
                <a:gd name="T2" fmla="*/ 299 w 2035"/>
                <a:gd name="T3" fmla="*/ 1656 h 1862"/>
                <a:gd name="T4" fmla="*/ 221 w 2035"/>
                <a:gd name="T5" fmla="*/ 1452 h 1862"/>
                <a:gd name="T6" fmla="*/ 241 w 2035"/>
                <a:gd name="T7" fmla="*/ 997 h 1862"/>
                <a:gd name="T8" fmla="*/ 650 w 2035"/>
                <a:gd name="T9" fmla="*/ 365 h 1862"/>
                <a:gd name="T10" fmla="*/ 1301 w 2035"/>
                <a:gd name="T11" fmla="*/ 65 h 1862"/>
                <a:gd name="T12" fmla="*/ 1991 w 2035"/>
                <a:gd name="T13" fmla="*/ 323 h 1862"/>
                <a:gd name="T14" fmla="*/ 2019 w 2035"/>
                <a:gd name="T15" fmla="*/ 295 h 1862"/>
                <a:gd name="T16" fmla="*/ 1371 w 2035"/>
                <a:gd name="T17" fmla="*/ 0 h 1862"/>
                <a:gd name="T18" fmla="*/ 709 w 2035"/>
                <a:gd name="T19" fmla="*/ 241 h 1862"/>
                <a:gd name="T20" fmla="*/ 226 w 2035"/>
                <a:gd name="T21" fmla="*/ 1619 h 1862"/>
                <a:gd name="T22" fmla="*/ 375 w 2035"/>
                <a:gd name="T23" fmla="*/ 1851 h 1862"/>
                <a:gd name="T24" fmla="*/ 394 w 2035"/>
                <a:gd name="T25" fmla="*/ 1839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5" h="1862">
                  <a:moveTo>
                    <a:pt x="394" y="1839"/>
                  </a:moveTo>
                  <a:cubicBezTo>
                    <a:pt x="360" y="1781"/>
                    <a:pt x="330" y="1716"/>
                    <a:pt x="299" y="1656"/>
                  </a:cubicBezTo>
                  <a:cubicBezTo>
                    <a:pt x="266" y="1591"/>
                    <a:pt x="240" y="1523"/>
                    <a:pt x="221" y="1452"/>
                  </a:cubicBezTo>
                  <a:cubicBezTo>
                    <a:pt x="181" y="1301"/>
                    <a:pt x="199" y="1146"/>
                    <a:pt x="241" y="997"/>
                  </a:cubicBezTo>
                  <a:cubicBezTo>
                    <a:pt x="310" y="752"/>
                    <a:pt x="461" y="533"/>
                    <a:pt x="650" y="365"/>
                  </a:cubicBezTo>
                  <a:cubicBezTo>
                    <a:pt x="830" y="204"/>
                    <a:pt x="1059" y="88"/>
                    <a:pt x="1301" y="65"/>
                  </a:cubicBezTo>
                  <a:cubicBezTo>
                    <a:pt x="1565" y="40"/>
                    <a:pt x="1795" y="154"/>
                    <a:pt x="1991" y="323"/>
                  </a:cubicBezTo>
                  <a:cubicBezTo>
                    <a:pt x="2010" y="340"/>
                    <a:pt x="2035" y="315"/>
                    <a:pt x="2019" y="295"/>
                  </a:cubicBezTo>
                  <a:cubicBezTo>
                    <a:pt x="1859" y="102"/>
                    <a:pt x="1621" y="0"/>
                    <a:pt x="1371" y="0"/>
                  </a:cubicBezTo>
                  <a:cubicBezTo>
                    <a:pt x="1131" y="0"/>
                    <a:pt x="899" y="101"/>
                    <a:pt x="709" y="241"/>
                  </a:cubicBezTo>
                  <a:cubicBezTo>
                    <a:pt x="298" y="545"/>
                    <a:pt x="0" y="1121"/>
                    <a:pt x="226" y="1619"/>
                  </a:cubicBezTo>
                  <a:cubicBezTo>
                    <a:pt x="266" y="1706"/>
                    <a:pt x="320" y="1775"/>
                    <a:pt x="375" y="1851"/>
                  </a:cubicBezTo>
                  <a:cubicBezTo>
                    <a:pt x="384" y="1862"/>
                    <a:pt x="402" y="1852"/>
                    <a:pt x="394" y="1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chenying0907 7"/>
            <p:cNvSpPr>
              <a:spLocks/>
            </p:cNvSpPr>
            <p:nvPr/>
          </p:nvSpPr>
          <p:spPr bwMode="auto">
            <a:xfrm>
              <a:off x="5292726" y="1068388"/>
              <a:ext cx="2541588" cy="1016000"/>
            </a:xfrm>
            <a:custGeom>
              <a:avLst/>
              <a:gdLst>
                <a:gd name="T0" fmla="*/ 38 w 2447"/>
                <a:gd name="T1" fmla="*/ 664 h 979"/>
                <a:gd name="T2" fmla="*/ 1375 w 2447"/>
                <a:gd name="T3" fmla="*/ 104 h 979"/>
                <a:gd name="T4" fmla="*/ 2005 w 2447"/>
                <a:gd name="T5" fmla="*/ 373 h 979"/>
                <a:gd name="T6" fmla="*/ 2402 w 2447"/>
                <a:gd name="T7" fmla="*/ 953 h 979"/>
                <a:gd name="T8" fmla="*/ 2442 w 2447"/>
                <a:gd name="T9" fmla="*/ 943 h 979"/>
                <a:gd name="T10" fmla="*/ 1377 w 2447"/>
                <a:gd name="T11" fmla="*/ 41 h 979"/>
                <a:gd name="T12" fmla="*/ 622 w 2447"/>
                <a:gd name="T13" fmla="*/ 99 h 979"/>
                <a:gd name="T14" fmla="*/ 15 w 2447"/>
                <a:gd name="T15" fmla="*/ 622 h 979"/>
                <a:gd name="T16" fmla="*/ 6 w 2447"/>
                <a:gd name="T17" fmla="*/ 656 h 979"/>
                <a:gd name="T18" fmla="*/ 38 w 2447"/>
                <a:gd name="T19" fmla="*/ 66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7" h="979">
                  <a:moveTo>
                    <a:pt x="38" y="664"/>
                  </a:moveTo>
                  <a:cubicBezTo>
                    <a:pt x="235" y="159"/>
                    <a:pt x="897" y="25"/>
                    <a:pt x="1375" y="104"/>
                  </a:cubicBezTo>
                  <a:cubicBezTo>
                    <a:pt x="1602" y="141"/>
                    <a:pt x="1823" y="231"/>
                    <a:pt x="2005" y="373"/>
                  </a:cubicBezTo>
                  <a:cubicBezTo>
                    <a:pt x="2195" y="521"/>
                    <a:pt x="2325" y="727"/>
                    <a:pt x="2402" y="953"/>
                  </a:cubicBezTo>
                  <a:cubicBezTo>
                    <a:pt x="2411" y="979"/>
                    <a:pt x="2447" y="968"/>
                    <a:pt x="2442" y="943"/>
                  </a:cubicBezTo>
                  <a:cubicBezTo>
                    <a:pt x="2340" y="436"/>
                    <a:pt x="1862" y="118"/>
                    <a:pt x="1377" y="41"/>
                  </a:cubicBezTo>
                  <a:cubicBezTo>
                    <a:pt x="1125" y="0"/>
                    <a:pt x="864" y="21"/>
                    <a:pt x="622" y="99"/>
                  </a:cubicBezTo>
                  <a:cubicBezTo>
                    <a:pt x="370" y="180"/>
                    <a:pt x="103" y="360"/>
                    <a:pt x="15" y="622"/>
                  </a:cubicBezTo>
                  <a:cubicBezTo>
                    <a:pt x="13" y="633"/>
                    <a:pt x="10" y="645"/>
                    <a:pt x="6" y="656"/>
                  </a:cubicBezTo>
                  <a:cubicBezTo>
                    <a:pt x="0" y="676"/>
                    <a:pt x="30" y="683"/>
                    <a:pt x="38" y="6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8" name="chenying0907 8"/>
            <p:cNvSpPr>
              <a:spLocks/>
            </p:cNvSpPr>
            <p:nvPr/>
          </p:nvSpPr>
          <p:spPr bwMode="auto">
            <a:xfrm>
              <a:off x="7777163" y="1998663"/>
              <a:ext cx="1181100" cy="2060575"/>
            </a:xfrm>
            <a:custGeom>
              <a:avLst/>
              <a:gdLst>
                <a:gd name="T0" fmla="*/ 20 w 1137"/>
                <a:gd name="T1" fmla="*/ 63 h 1984"/>
                <a:gd name="T2" fmla="*/ 215 w 1137"/>
                <a:gd name="T3" fmla="*/ 53 h 1984"/>
                <a:gd name="T4" fmla="*/ 400 w 1137"/>
                <a:gd name="T5" fmla="*/ 98 h 1984"/>
                <a:gd name="T6" fmla="*/ 735 w 1137"/>
                <a:gd name="T7" fmla="*/ 336 h 1984"/>
                <a:gd name="T8" fmla="*/ 1044 w 1137"/>
                <a:gd name="T9" fmla="*/ 988 h 1984"/>
                <a:gd name="T10" fmla="*/ 897 w 1137"/>
                <a:gd name="T11" fmla="*/ 1554 h 1984"/>
                <a:gd name="T12" fmla="*/ 343 w 1137"/>
                <a:gd name="T13" fmla="*/ 1942 h 1984"/>
                <a:gd name="T14" fmla="*/ 358 w 1137"/>
                <a:gd name="T15" fmla="*/ 1980 h 1984"/>
                <a:gd name="T16" fmla="*/ 953 w 1137"/>
                <a:gd name="T17" fmla="*/ 1587 h 1984"/>
                <a:gd name="T18" fmla="*/ 1107 w 1137"/>
                <a:gd name="T19" fmla="*/ 964 h 1984"/>
                <a:gd name="T20" fmla="*/ 752 w 1137"/>
                <a:gd name="T21" fmla="*/ 266 h 1984"/>
                <a:gd name="T22" fmla="*/ 415 w 1137"/>
                <a:gd name="T23" fmla="*/ 44 h 1984"/>
                <a:gd name="T24" fmla="*/ 215 w 1137"/>
                <a:gd name="T25" fmla="*/ 2 h 1984"/>
                <a:gd name="T26" fmla="*/ 119 w 1137"/>
                <a:gd name="T27" fmla="*/ 7 h 1984"/>
                <a:gd name="T28" fmla="*/ 14 w 1137"/>
                <a:gd name="T29" fmla="*/ 41 h 1984"/>
                <a:gd name="T30" fmla="*/ 20 w 1137"/>
                <a:gd name="T31" fmla="*/ 63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7" h="1984">
                  <a:moveTo>
                    <a:pt x="20" y="63"/>
                  </a:moveTo>
                  <a:cubicBezTo>
                    <a:pt x="80" y="48"/>
                    <a:pt x="154" y="49"/>
                    <a:pt x="215" y="53"/>
                  </a:cubicBezTo>
                  <a:cubicBezTo>
                    <a:pt x="278" y="57"/>
                    <a:pt x="341" y="76"/>
                    <a:pt x="400" y="98"/>
                  </a:cubicBezTo>
                  <a:cubicBezTo>
                    <a:pt x="528" y="148"/>
                    <a:pt x="641" y="238"/>
                    <a:pt x="735" y="336"/>
                  </a:cubicBezTo>
                  <a:cubicBezTo>
                    <a:pt x="900" y="510"/>
                    <a:pt x="1016" y="750"/>
                    <a:pt x="1044" y="988"/>
                  </a:cubicBezTo>
                  <a:cubicBezTo>
                    <a:pt x="1069" y="1190"/>
                    <a:pt x="1016" y="1389"/>
                    <a:pt x="897" y="1554"/>
                  </a:cubicBezTo>
                  <a:cubicBezTo>
                    <a:pt x="757" y="1747"/>
                    <a:pt x="548" y="1839"/>
                    <a:pt x="343" y="1942"/>
                  </a:cubicBezTo>
                  <a:cubicBezTo>
                    <a:pt x="321" y="1953"/>
                    <a:pt x="337" y="1984"/>
                    <a:pt x="358" y="1980"/>
                  </a:cubicBezTo>
                  <a:cubicBezTo>
                    <a:pt x="592" y="1933"/>
                    <a:pt x="812" y="1776"/>
                    <a:pt x="953" y="1587"/>
                  </a:cubicBezTo>
                  <a:cubicBezTo>
                    <a:pt x="1086" y="1410"/>
                    <a:pt x="1137" y="1182"/>
                    <a:pt x="1107" y="964"/>
                  </a:cubicBezTo>
                  <a:cubicBezTo>
                    <a:pt x="1071" y="703"/>
                    <a:pt x="938" y="452"/>
                    <a:pt x="752" y="266"/>
                  </a:cubicBezTo>
                  <a:cubicBezTo>
                    <a:pt x="656" y="170"/>
                    <a:pt x="542" y="93"/>
                    <a:pt x="415" y="44"/>
                  </a:cubicBezTo>
                  <a:cubicBezTo>
                    <a:pt x="351" y="19"/>
                    <a:pt x="283" y="6"/>
                    <a:pt x="215" y="2"/>
                  </a:cubicBezTo>
                  <a:cubicBezTo>
                    <a:pt x="183" y="0"/>
                    <a:pt x="150" y="2"/>
                    <a:pt x="119" y="7"/>
                  </a:cubicBezTo>
                  <a:cubicBezTo>
                    <a:pt x="78" y="13"/>
                    <a:pt x="52" y="27"/>
                    <a:pt x="14" y="41"/>
                  </a:cubicBezTo>
                  <a:cubicBezTo>
                    <a:pt x="0" y="46"/>
                    <a:pt x="6" y="66"/>
                    <a:pt x="20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9" name="chenying0907 9"/>
            <p:cNvSpPr>
              <a:spLocks/>
            </p:cNvSpPr>
            <p:nvPr/>
          </p:nvSpPr>
          <p:spPr bwMode="auto">
            <a:xfrm>
              <a:off x="7016751" y="4010026"/>
              <a:ext cx="1208088" cy="1095375"/>
            </a:xfrm>
            <a:custGeom>
              <a:avLst/>
              <a:gdLst>
                <a:gd name="T0" fmla="*/ 1056 w 1164"/>
                <a:gd name="T1" fmla="*/ 16 h 1055"/>
                <a:gd name="T2" fmla="*/ 1085 w 1164"/>
                <a:gd name="T3" fmla="*/ 64 h 1055"/>
                <a:gd name="T4" fmla="*/ 1110 w 1164"/>
                <a:gd name="T5" fmla="*/ 176 h 1055"/>
                <a:gd name="T6" fmla="*/ 1081 w 1164"/>
                <a:gd name="T7" fmla="*/ 362 h 1055"/>
                <a:gd name="T8" fmla="*/ 828 w 1164"/>
                <a:gd name="T9" fmla="*/ 714 h 1055"/>
                <a:gd name="T10" fmla="*/ 30 w 1164"/>
                <a:gd name="T11" fmla="*/ 996 h 1055"/>
                <a:gd name="T12" fmla="*/ 30 w 1164"/>
                <a:gd name="T13" fmla="*/ 1042 h 1055"/>
                <a:gd name="T14" fmla="*/ 893 w 1164"/>
                <a:gd name="T15" fmla="*/ 736 h 1055"/>
                <a:gd name="T16" fmla="*/ 1143 w 1164"/>
                <a:gd name="T17" fmla="*/ 346 h 1055"/>
                <a:gd name="T18" fmla="*/ 1154 w 1164"/>
                <a:gd name="T19" fmla="*/ 140 h 1055"/>
                <a:gd name="T20" fmla="*/ 1121 w 1164"/>
                <a:gd name="T21" fmla="*/ 43 h 1055"/>
                <a:gd name="T22" fmla="*/ 1066 w 1164"/>
                <a:gd name="T23" fmla="*/ 4 h 1055"/>
                <a:gd name="T24" fmla="*/ 1056 w 1164"/>
                <a:gd name="T25" fmla="*/ 16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4" h="1055">
                  <a:moveTo>
                    <a:pt x="1056" y="16"/>
                  </a:moveTo>
                  <a:cubicBezTo>
                    <a:pt x="1068" y="25"/>
                    <a:pt x="1078" y="52"/>
                    <a:pt x="1085" y="64"/>
                  </a:cubicBezTo>
                  <a:cubicBezTo>
                    <a:pt x="1104" y="97"/>
                    <a:pt x="1108" y="139"/>
                    <a:pt x="1110" y="176"/>
                  </a:cubicBezTo>
                  <a:cubicBezTo>
                    <a:pt x="1115" y="240"/>
                    <a:pt x="1103" y="302"/>
                    <a:pt x="1081" y="362"/>
                  </a:cubicBezTo>
                  <a:cubicBezTo>
                    <a:pt x="1032" y="501"/>
                    <a:pt x="939" y="620"/>
                    <a:pt x="828" y="714"/>
                  </a:cubicBezTo>
                  <a:cubicBezTo>
                    <a:pt x="609" y="901"/>
                    <a:pt x="312" y="981"/>
                    <a:pt x="30" y="996"/>
                  </a:cubicBezTo>
                  <a:cubicBezTo>
                    <a:pt x="0" y="998"/>
                    <a:pt x="0" y="1041"/>
                    <a:pt x="30" y="1042"/>
                  </a:cubicBezTo>
                  <a:cubicBezTo>
                    <a:pt x="339" y="1055"/>
                    <a:pt x="661" y="941"/>
                    <a:pt x="893" y="736"/>
                  </a:cubicBezTo>
                  <a:cubicBezTo>
                    <a:pt x="1011" y="632"/>
                    <a:pt x="1097" y="496"/>
                    <a:pt x="1143" y="346"/>
                  </a:cubicBezTo>
                  <a:cubicBezTo>
                    <a:pt x="1163" y="279"/>
                    <a:pt x="1164" y="208"/>
                    <a:pt x="1154" y="140"/>
                  </a:cubicBezTo>
                  <a:cubicBezTo>
                    <a:pt x="1150" y="106"/>
                    <a:pt x="1138" y="73"/>
                    <a:pt x="1121" y="43"/>
                  </a:cubicBezTo>
                  <a:cubicBezTo>
                    <a:pt x="1105" y="16"/>
                    <a:pt x="1089" y="17"/>
                    <a:pt x="1066" y="4"/>
                  </a:cubicBezTo>
                  <a:cubicBezTo>
                    <a:pt x="1058" y="0"/>
                    <a:pt x="1049" y="11"/>
                    <a:pt x="105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0" name="chenying0907 10"/>
            <p:cNvSpPr>
              <a:spLocks/>
            </p:cNvSpPr>
            <p:nvPr/>
          </p:nvSpPr>
          <p:spPr bwMode="auto">
            <a:xfrm>
              <a:off x="4975226" y="4775201"/>
              <a:ext cx="1274763" cy="733425"/>
            </a:xfrm>
            <a:custGeom>
              <a:avLst/>
              <a:gdLst>
                <a:gd name="T0" fmla="*/ 28 w 1229"/>
                <a:gd name="T1" fmla="*/ 8 h 706"/>
                <a:gd name="T2" fmla="*/ 139 w 1229"/>
                <a:gd name="T3" fmla="*/ 371 h 706"/>
                <a:gd name="T4" fmla="*/ 420 w 1229"/>
                <a:gd name="T5" fmla="*/ 595 h 706"/>
                <a:gd name="T6" fmla="*/ 1199 w 1229"/>
                <a:gd name="T7" fmla="*/ 617 h 706"/>
                <a:gd name="T8" fmla="*/ 1186 w 1229"/>
                <a:gd name="T9" fmla="*/ 571 h 706"/>
                <a:gd name="T10" fmla="*/ 469 w 1229"/>
                <a:gd name="T11" fmla="*/ 549 h 706"/>
                <a:gd name="T12" fmla="*/ 191 w 1229"/>
                <a:gd name="T13" fmla="*/ 341 h 706"/>
                <a:gd name="T14" fmla="*/ 105 w 1229"/>
                <a:gd name="T15" fmla="*/ 187 h 706"/>
                <a:gd name="T16" fmla="*/ 43 w 1229"/>
                <a:gd name="T17" fmla="*/ 7 h 706"/>
                <a:gd name="T18" fmla="*/ 28 w 1229"/>
                <a:gd name="T19" fmla="*/ 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" h="706">
                  <a:moveTo>
                    <a:pt x="28" y="8"/>
                  </a:moveTo>
                  <a:cubicBezTo>
                    <a:pt x="0" y="129"/>
                    <a:pt x="72" y="275"/>
                    <a:pt x="139" y="371"/>
                  </a:cubicBezTo>
                  <a:cubicBezTo>
                    <a:pt x="210" y="470"/>
                    <a:pt x="310" y="545"/>
                    <a:pt x="420" y="595"/>
                  </a:cubicBezTo>
                  <a:cubicBezTo>
                    <a:pt x="664" y="706"/>
                    <a:pt x="948" y="698"/>
                    <a:pt x="1199" y="617"/>
                  </a:cubicBezTo>
                  <a:cubicBezTo>
                    <a:pt x="1229" y="608"/>
                    <a:pt x="1217" y="563"/>
                    <a:pt x="1186" y="571"/>
                  </a:cubicBezTo>
                  <a:cubicBezTo>
                    <a:pt x="954" y="630"/>
                    <a:pt x="695" y="637"/>
                    <a:pt x="469" y="549"/>
                  </a:cubicBezTo>
                  <a:cubicBezTo>
                    <a:pt x="360" y="506"/>
                    <a:pt x="262" y="433"/>
                    <a:pt x="191" y="341"/>
                  </a:cubicBezTo>
                  <a:cubicBezTo>
                    <a:pt x="155" y="294"/>
                    <a:pt x="127" y="241"/>
                    <a:pt x="105" y="187"/>
                  </a:cubicBezTo>
                  <a:cubicBezTo>
                    <a:pt x="81" y="128"/>
                    <a:pt x="72" y="63"/>
                    <a:pt x="43" y="7"/>
                  </a:cubicBezTo>
                  <a:cubicBezTo>
                    <a:pt x="40" y="0"/>
                    <a:pt x="30" y="2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1" name="chenying0907 11"/>
            <p:cNvSpPr>
              <a:spLocks/>
            </p:cNvSpPr>
            <p:nvPr/>
          </p:nvSpPr>
          <p:spPr bwMode="auto">
            <a:xfrm>
              <a:off x="6203951" y="5040313"/>
              <a:ext cx="1285875" cy="706438"/>
            </a:xfrm>
            <a:custGeom>
              <a:avLst/>
              <a:gdLst>
                <a:gd name="T0" fmla="*/ 9 w 1238"/>
                <a:gd name="T1" fmla="*/ 343 h 681"/>
                <a:gd name="T2" fmla="*/ 575 w 1238"/>
                <a:gd name="T3" fmla="*/ 605 h 681"/>
                <a:gd name="T4" fmla="*/ 1222 w 1238"/>
                <a:gd name="T5" fmla="*/ 529 h 681"/>
                <a:gd name="T6" fmla="*/ 1222 w 1238"/>
                <a:gd name="T7" fmla="*/ 485 h 681"/>
                <a:gd name="T8" fmla="*/ 968 w 1238"/>
                <a:gd name="T9" fmla="*/ 314 h 681"/>
                <a:gd name="T10" fmla="*/ 825 w 1238"/>
                <a:gd name="T11" fmla="*/ 32 h 681"/>
                <a:gd name="T12" fmla="*/ 776 w 1238"/>
                <a:gd name="T13" fmla="*/ 46 h 681"/>
                <a:gd name="T14" fmla="*/ 921 w 1238"/>
                <a:gd name="T15" fmla="*/ 340 h 681"/>
                <a:gd name="T16" fmla="*/ 1196 w 1238"/>
                <a:gd name="T17" fmla="*/ 529 h 681"/>
                <a:gd name="T18" fmla="*/ 1196 w 1238"/>
                <a:gd name="T19" fmla="*/ 485 h 681"/>
                <a:gd name="T20" fmla="*/ 23 w 1238"/>
                <a:gd name="T21" fmla="*/ 324 h 681"/>
                <a:gd name="T22" fmla="*/ 9 w 1238"/>
                <a:gd name="T23" fmla="*/ 34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681">
                  <a:moveTo>
                    <a:pt x="9" y="343"/>
                  </a:moveTo>
                  <a:cubicBezTo>
                    <a:pt x="152" y="493"/>
                    <a:pt x="376" y="569"/>
                    <a:pt x="575" y="605"/>
                  </a:cubicBezTo>
                  <a:cubicBezTo>
                    <a:pt x="792" y="644"/>
                    <a:pt x="1024" y="631"/>
                    <a:pt x="1222" y="529"/>
                  </a:cubicBezTo>
                  <a:cubicBezTo>
                    <a:pt x="1238" y="520"/>
                    <a:pt x="1238" y="494"/>
                    <a:pt x="1222" y="485"/>
                  </a:cubicBezTo>
                  <a:cubicBezTo>
                    <a:pt x="1131" y="437"/>
                    <a:pt x="1041" y="387"/>
                    <a:pt x="968" y="314"/>
                  </a:cubicBezTo>
                  <a:cubicBezTo>
                    <a:pt x="889" y="238"/>
                    <a:pt x="847" y="138"/>
                    <a:pt x="825" y="32"/>
                  </a:cubicBezTo>
                  <a:cubicBezTo>
                    <a:pt x="819" y="0"/>
                    <a:pt x="770" y="14"/>
                    <a:pt x="776" y="46"/>
                  </a:cubicBezTo>
                  <a:cubicBezTo>
                    <a:pt x="799" y="157"/>
                    <a:pt x="844" y="256"/>
                    <a:pt x="921" y="340"/>
                  </a:cubicBezTo>
                  <a:cubicBezTo>
                    <a:pt x="997" y="422"/>
                    <a:pt x="1098" y="479"/>
                    <a:pt x="1196" y="529"/>
                  </a:cubicBezTo>
                  <a:cubicBezTo>
                    <a:pt x="1196" y="514"/>
                    <a:pt x="1196" y="500"/>
                    <a:pt x="1196" y="485"/>
                  </a:cubicBezTo>
                  <a:cubicBezTo>
                    <a:pt x="821" y="681"/>
                    <a:pt x="352" y="551"/>
                    <a:pt x="23" y="324"/>
                  </a:cubicBezTo>
                  <a:cubicBezTo>
                    <a:pt x="12" y="316"/>
                    <a:pt x="0" y="333"/>
                    <a:pt x="9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62" name="chenying0907 61"/>
            <p:cNvGrpSpPr/>
            <p:nvPr/>
          </p:nvGrpSpPr>
          <p:grpSpPr>
            <a:xfrm>
              <a:off x="3517901" y="1225551"/>
              <a:ext cx="5260975" cy="4090987"/>
              <a:chOff x="3517901" y="1225551"/>
              <a:chExt cx="5260975" cy="4090987"/>
            </a:xfrm>
            <a:grpFill/>
          </p:grpSpPr>
          <p:sp>
            <p:nvSpPr>
              <p:cNvPr id="63" name="chenying0907 12"/>
              <p:cNvSpPr>
                <a:spLocks/>
              </p:cNvSpPr>
              <p:nvPr/>
            </p:nvSpPr>
            <p:spPr bwMode="auto">
              <a:xfrm>
                <a:off x="7805738" y="2135188"/>
                <a:ext cx="109538" cy="38100"/>
              </a:xfrm>
              <a:custGeom>
                <a:avLst/>
                <a:gdLst>
                  <a:gd name="T0" fmla="*/ 6 w 106"/>
                  <a:gd name="T1" fmla="*/ 35 h 37"/>
                  <a:gd name="T2" fmla="*/ 45 w 106"/>
                  <a:gd name="T3" fmla="*/ 33 h 37"/>
                  <a:gd name="T4" fmla="*/ 97 w 106"/>
                  <a:gd name="T5" fmla="*/ 22 h 37"/>
                  <a:gd name="T6" fmla="*/ 97 w 106"/>
                  <a:gd name="T7" fmla="*/ 6 h 37"/>
                  <a:gd name="T8" fmla="*/ 52 w 106"/>
                  <a:gd name="T9" fmla="*/ 6 h 37"/>
                  <a:gd name="T10" fmla="*/ 4 w 106"/>
                  <a:gd name="T11" fmla="*/ 24 h 37"/>
                  <a:gd name="T12" fmla="*/ 6 w 106"/>
                  <a:gd name="T1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37">
                    <a:moveTo>
                      <a:pt x="6" y="35"/>
                    </a:moveTo>
                    <a:cubicBezTo>
                      <a:pt x="20" y="37"/>
                      <a:pt x="32" y="35"/>
                      <a:pt x="45" y="33"/>
                    </a:cubicBezTo>
                    <a:cubicBezTo>
                      <a:pt x="63" y="30"/>
                      <a:pt x="80" y="29"/>
                      <a:pt x="97" y="22"/>
                    </a:cubicBezTo>
                    <a:cubicBezTo>
                      <a:pt x="105" y="19"/>
                      <a:pt x="106" y="9"/>
                      <a:pt x="97" y="6"/>
                    </a:cubicBezTo>
                    <a:cubicBezTo>
                      <a:pt x="81" y="0"/>
                      <a:pt x="68" y="2"/>
                      <a:pt x="52" y="6"/>
                    </a:cubicBezTo>
                    <a:cubicBezTo>
                      <a:pt x="34" y="9"/>
                      <a:pt x="17" y="13"/>
                      <a:pt x="4" y="24"/>
                    </a:cubicBezTo>
                    <a:cubicBezTo>
                      <a:pt x="0" y="27"/>
                      <a:pt x="2" y="34"/>
                      <a:pt x="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4" name="chenying0907 13"/>
              <p:cNvSpPr>
                <a:spLocks/>
              </p:cNvSpPr>
              <p:nvPr/>
            </p:nvSpPr>
            <p:spPr bwMode="auto">
              <a:xfrm>
                <a:off x="8018463" y="2144713"/>
                <a:ext cx="92075" cy="34925"/>
              </a:xfrm>
              <a:custGeom>
                <a:avLst/>
                <a:gdLst>
                  <a:gd name="T0" fmla="*/ 4 w 89"/>
                  <a:gd name="T1" fmla="*/ 9 h 35"/>
                  <a:gd name="T2" fmla="*/ 79 w 89"/>
                  <a:gd name="T3" fmla="*/ 34 h 35"/>
                  <a:gd name="T4" fmla="*/ 83 w 89"/>
                  <a:gd name="T5" fmla="*/ 20 h 35"/>
                  <a:gd name="T6" fmla="*/ 7 w 89"/>
                  <a:gd name="T7" fmla="*/ 0 h 35"/>
                  <a:gd name="T8" fmla="*/ 4 w 89"/>
                  <a:gd name="T9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35">
                    <a:moveTo>
                      <a:pt x="4" y="9"/>
                    </a:moveTo>
                    <a:cubicBezTo>
                      <a:pt x="28" y="23"/>
                      <a:pt x="52" y="31"/>
                      <a:pt x="79" y="34"/>
                    </a:cubicBezTo>
                    <a:cubicBezTo>
                      <a:pt x="87" y="35"/>
                      <a:pt x="89" y="24"/>
                      <a:pt x="83" y="20"/>
                    </a:cubicBezTo>
                    <a:cubicBezTo>
                      <a:pt x="59" y="6"/>
                      <a:pt x="34" y="3"/>
                      <a:pt x="7" y="0"/>
                    </a:cubicBezTo>
                    <a:cubicBezTo>
                      <a:pt x="2" y="0"/>
                      <a:pt x="0" y="7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5" name="chenying0907 14"/>
              <p:cNvSpPr>
                <a:spLocks/>
              </p:cNvSpPr>
              <p:nvPr/>
            </p:nvSpPr>
            <p:spPr bwMode="auto">
              <a:xfrm>
                <a:off x="8228013" y="2225676"/>
                <a:ext cx="107950" cy="61913"/>
              </a:xfrm>
              <a:custGeom>
                <a:avLst/>
                <a:gdLst>
                  <a:gd name="T0" fmla="*/ 6 w 105"/>
                  <a:gd name="T1" fmla="*/ 10 h 59"/>
                  <a:gd name="T2" fmla="*/ 91 w 105"/>
                  <a:gd name="T3" fmla="*/ 55 h 59"/>
                  <a:gd name="T4" fmla="*/ 99 w 105"/>
                  <a:gd name="T5" fmla="*/ 44 h 59"/>
                  <a:gd name="T6" fmla="*/ 9 w 105"/>
                  <a:gd name="T7" fmla="*/ 1 h 59"/>
                  <a:gd name="T8" fmla="*/ 6 w 105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59">
                    <a:moveTo>
                      <a:pt x="6" y="10"/>
                    </a:moveTo>
                    <a:cubicBezTo>
                      <a:pt x="35" y="21"/>
                      <a:pt x="64" y="39"/>
                      <a:pt x="91" y="55"/>
                    </a:cubicBezTo>
                    <a:cubicBezTo>
                      <a:pt x="97" y="59"/>
                      <a:pt x="105" y="49"/>
                      <a:pt x="99" y="44"/>
                    </a:cubicBezTo>
                    <a:cubicBezTo>
                      <a:pt x="72" y="20"/>
                      <a:pt x="44" y="7"/>
                      <a:pt x="9" y="1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6" name="chenying0907 15"/>
              <p:cNvSpPr>
                <a:spLocks/>
              </p:cNvSpPr>
              <p:nvPr/>
            </p:nvSpPr>
            <p:spPr bwMode="auto">
              <a:xfrm>
                <a:off x="8421688" y="2389188"/>
                <a:ext cx="77788" cy="84138"/>
              </a:xfrm>
              <a:custGeom>
                <a:avLst/>
                <a:gdLst>
                  <a:gd name="T0" fmla="*/ 1 w 75"/>
                  <a:gd name="T1" fmla="*/ 1 h 81"/>
                  <a:gd name="T2" fmla="*/ 14 w 75"/>
                  <a:gd name="T3" fmla="*/ 20 h 81"/>
                  <a:gd name="T4" fmla="*/ 31 w 75"/>
                  <a:gd name="T5" fmla="*/ 42 h 81"/>
                  <a:gd name="T6" fmla="*/ 62 w 75"/>
                  <a:gd name="T7" fmla="*/ 77 h 81"/>
                  <a:gd name="T8" fmla="*/ 72 w 75"/>
                  <a:gd name="T9" fmla="*/ 71 h 81"/>
                  <a:gd name="T10" fmla="*/ 45 w 75"/>
                  <a:gd name="T11" fmla="*/ 35 h 81"/>
                  <a:gd name="T12" fmla="*/ 24 w 75"/>
                  <a:gd name="T13" fmla="*/ 16 h 81"/>
                  <a:gd name="T14" fmla="*/ 2 w 75"/>
                  <a:gd name="T15" fmla="*/ 0 h 81"/>
                  <a:gd name="T16" fmla="*/ 1 w 75"/>
                  <a:gd name="T17" fmla="*/ 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1" y="1"/>
                    </a:moveTo>
                    <a:cubicBezTo>
                      <a:pt x="6" y="6"/>
                      <a:pt x="9" y="14"/>
                      <a:pt x="14" y="20"/>
                    </a:cubicBezTo>
                    <a:cubicBezTo>
                      <a:pt x="19" y="27"/>
                      <a:pt x="25" y="35"/>
                      <a:pt x="31" y="42"/>
                    </a:cubicBezTo>
                    <a:cubicBezTo>
                      <a:pt x="41" y="54"/>
                      <a:pt x="51" y="66"/>
                      <a:pt x="62" y="77"/>
                    </a:cubicBezTo>
                    <a:cubicBezTo>
                      <a:pt x="66" y="81"/>
                      <a:pt x="75" y="77"/>
                      <a:pt x="72" y="71"/>
                    </a:cubicBezTo>
                    <a:cubicBezTo>
                      <a:pt x="66" y="57"/>
                      <a:pt x="57" y="46"/>
                      <a:pt x="45" y="35"/>
                    </a:cubicBezTo>
                    <a:cubicBezTo>
                      <a:pt x="38" y="28"/>
                      <a:pt x="31" y="22"/>
                      <a:pt x="24" y="16"/>
                    </a:cubicBezTo>
                    <a:cubicBezTo>
                      <a:pt x="17" y="10"/>
                      <a:pt x="8" y="6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7" name="chenying0907 16"/>
              <p:cNvSpPr>
                <a:spLocks/>
              </p:cNvSpPr>
              <p:nvPr/>
            </p:nvSpPr>
            <p:spPr bwMode="auto">
              <a:xfrm>
                <a:off x="8572501" y="2570163"/>
                <a:ext cx="60325" cy="90488"/>
              </a:xfrm>
              <a:custGeom>
                <a:avLst/>
                <a:gdLst>
                  <a:gd name="T0" fmla="*/ 3 w 57"/>
                  <a:gd name="T1" fmla="*/ 10 h 88"/>
                  <a:gd name="T2" fmla="*/ 47 w 57"/>
                  <a:gd name="T3" fmla="*/ 83 h 88"/>
                  <a:gd name="T4" fmla="*/ 55 w 57"/>
                  <a:gd name="T5" fmla="*/ 77 h 88"/>
                  <a:gd name="T6" fmla="*/ 11 w 57"/>
                  <a:gd name="T7" fmla="*/ 5 h 88"/>
                  <a:gd name="T8" fmla="*/ 3 w 57"/>
                  <a:gd name="T9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8">
                    <a:moveTo>
                      <a:pt x="3" y="10"/>
                    </a:moveTo>
                    <a:cubicBezTo>
                      <a:pt x="17" y="35"/>
                      <a:pt x="27" y="63"/>
                      <a:pt x="47" y="83"/>
                    </a:cubicBezTo>
                    <a:cubicBezTo>
                      <a:pt x="51" y="88"/>
                      <a:pt x="57" y="82"/>
                      <a:pt x="55" y="77"/>
                    </a:cubicBezTo>
                    <a:cubicBezTo>
                      <a:pt x="44" y="51"/>
                      <a:pt x="28" y="27"/>
                      <a:pt x="11" y="5"/>
                    </a:cubicBezTo>
                    <a:cubicBezTo>
                      <a:pt x="8" y="0"/>
                      <a:pt x="0" y="4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8" name="chenying0907 17"/>
              <p:cNvSpPr>
                <a:spLocks/>
              </p:cNvSpPr>
              <p:nvPr/>
            </p:nvSpPr>
            <p:spPr bwMode="auto">
              <a:xfrm>
                <a:off x="8664576" y="2767013"/>
                <a:ext cx="42863" cy="88900"/>
              </a:xfrm>
              <a:custGeom>
                <a:avLst/>
                <a:gdLst>
                  <a:gd name="T0" fmla="*/ 3 w 41"/>
                  <a:gd name="T1" fmla="*/ 7 h 86"/>
                  <a:gd name="T2" fmla="*/ 30 w 41"/>
                  <a:gd name="T3" fmla="*/ 79 h 86"/>
                  <a:gd name="T4" fmla="*/ 40 w 41"/>
                  <a:gd name="T5" fmla="*/ 76 h 86"/>
                  <a:gd name="T6" fmla="*/ 9 w 41"/>
                  <a:gd name="T7" fmla="*/ 4 h 86"/>
                  <a:gd name="T8" fmla="*/ 3 w 41"/>
                  <a:gd name="T9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86">
                    <a:moveTo>
                      <a:pt x="3" y="7"/>
                    </a:moveTo>
                    <a:cubicBezTo>
                      <a:pt x="16" y="29"/>
                      <a:pt x="21" y="56"/>
                      <a:pt x="30" y="79"/>
                    </a:cubicBezTo>
                    <a:cubicBezTo>
                      <a:pt x="32" y="86"/>
                      <a:pt x="41" y="83"/>
                      <a:pt x="40" y="76"/>
                    </a:cubicBezTo>
                    <a:cubicBezTo>
                      <a:pt x="36" y="48"/>
                      <a:pt x="25" y="27"/>
                      <a:pt x="9" y="4"/>
                    </a:cubicBezTo>
                    <a:cubicBezTo>
                      <a:pt x="7" y="0"/>
                      <a:pt x="0" y="3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9" name="chenying0907 18"/>
              <p:cNvSpPr>
                <a:spLocks/>
              </p:cNvSpPr>
              <p:nvPr/>
            </p:nvSpPr>
            <p:spPr bwMode="auto">
              <a:xfrm>
                <a:off x="8740776" y="2992438"/>
                <a:ext cx="26988" cy="107950"/>
              </a:xfrm>
              <a:custGeom>
                <a:avLst/>
                <a:gdLst>
                  <a:gd name="T0" fmla="*/ 2 w 27"/>
                  <a:gd name="T1" fmla="*/ 7 h 104"/>
                  <a:gd name="T2" fmla="*/ 17 w 27"/>
                  <a:gd name="T3" fmla="*/ 100 h 104"/>
                  <a:gd name="T4" fmla="*/ 23 w 27"/>
                  <a:gd name="T5" fmla="*/ 100 h 104"/>
                  <a:gd name="T6" fmla="*/ 9 w 27"/>
                  <a:gd name="T7" fmla="*/ 4 h 104"/>
                  <a:gd name="T8" fmla="*/ 2 w 27"/>
                  <a:gd name="T9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4">
                    <a:moveTo>
                      <a:pt x="2" y="7"/>
                    </a:moveTo>
                    <a:cubicBezTo>
                      <a:pt x="14" y="36"/>
                      <a:pt x="13" y="68"/>
                      <a:pt x="17" y="100"/>
                    </a:cubicBezTo>
                    <a:cubicBezTo>
                      <a:pt x="17" y="104"/>
                      <a:pt x="23" y="104"/>
                      <a:pt x="23" y="100"/>
                    </a:cubicBezTo>
                    <a:cubicBezTo>
                      <a:pt x="27" y="67"/>
                      <a:pt x="24" y="33"/>
                      <a:pt x="9" y="4"/>
                    </a:cubicBezTo>
                    <a:cubicBezTo>
                      <a:pt x="7" y="0"/>
                      <a:pt x="0" y="3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0" name="chenying0907 19"/>
              <p:cNvSpPr>
                <a:spLocks/>
              </p:cNvSpPr>
              <p:nvPr/>
            </p:nvSpPr>
            <p:spPr bwMode="auto">
              <a:xfrm>
                <a:off x="8753476" y="3206751"/>
                <a:ext cx="25400" cy="80963"/>
              </a:xfrm>
              <a:custGeom>
                <a:avLst/>
                <a:gdLst>
                  <a:gd name="T0" fmla="*/ 13 w 24"/>
                  <a:gd name="T1" fmla="*/ 2 h 78"/>
                  <a:gd name="T2" fmla="*/ 4 w 24"/>
                  <a:gd name="T3" fmla="*/ 32 h 78"/>
                  <a:gd name="T4" fmla="*/ 2 w 24"/>
                  <a:gd name="T5" fmla="*/ 46 h 78"/>
                  <a:gd name="T6" fmla="*/ 0 w 24"/>
                  <a:gd name="T7" fmla="*/ 66 h 78"/>
                  <a:gd name="T8" fmla="*/ 13 w 24"/>
                  <a:gd name="T9" fmla="*/ 71 h 78"/>
                  <a:gd name="T10" fmla="*/ 23 w 24"/>
                  <a:gd name="T11" fmla="*/ 39 h 78"/>
                  <a:gd name="T12" fmla="*/ 15 w 24"/>
                  <a:gd name="T13" fmla="*/ 2 h 78"/>
                  <a:gd name="T14" fmla="*/ 13 w 24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78">
                    <a:moveTo>
                      <a:pt x="13" y="2"/>
                    </a:moveTo>
                    <a:cubicBezTo>
                      <a:pt x="9" y="12"/>
                      <a:pt x="6" y="21"/>
                      <a:pt x="4" y="32"/>
                    </a:cubicBezTo>
                    <a:cubicBezTo>
                      <a:pt x="3" y="37"/>
                      <a:pt x="2" y="41"/>
                      <a:pt x="2" y="46"/>
                    </a:cubicBezTo>
                    <a:cubicBezTo>
                      <a:pt x="1" y="53"/>
                      <a:pt x="1" y="59"/>
                      <a:pt x="0" y="66"/>
                    </a:cubicBezTo>
                    <a:cubicBezTo>
                      <a:pt x="0" y="72"/>
                      <a:pt x="9" y="78"/>
                      <a:pt x="13" y="71"/>
                    </a:cubicBezTo>
                    <a:cubicBezTo>
                      <a:pt x="18" y="60"/>
                      <a:pt x="21" y="52"/>
                      <a:pt x="23" y="39"/>
                    </a:cubicBezTo>
                    <a:cubicBezTo>
                      <a:pt x="24" y="25"/>
                      <a:pt x="20" y="15"/>
                      <a:pt x="15" y="2"/>
                    </a:cubicBezTo>
                    <a:cubicBezTo>
                      <a:pt x="15" y="0"/>
                      <a:pt x="13" y="1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1" name="chenying0907 20"/>
              <p:cNvSpPr>
                <a:spLocks/>
              </p:cNvSpPr>
              <p:nvPr/>
            </p:nvSpPr>
            <p:spPr bwMode="auto">
              <a:xfrm>
                <a:off x="8672513" y="3368676"/>
                <a:ext cx="61913" cy="100013"/>
              </a:xfrm>
              <a:custGeom>
                <a:avLst/>
                <a:gdLst>
                  <a:gd name="T0" fmla="*/ 46 w 61"/>
                  <a:gd name="T1" fmla="*/ 3 h 97"/>
                  <a:gd name="T2" fmla="*/ 6 w 61"/>
                  <a:gd name="T3" fmla="*/ 81 h 97"/>
                  <a:gd name="T4" fmla="*/ 20 w 61"/>
                  <a:gd name="T5" fmla="*/ 91 h 97"/>
                  <a:gd name="T6" fmla="*/ 52 w 61"/>
                  <a:gd name="T7" fmla="*/ 51 h 97"/>
                  <a:gd name="T8" fmla="*/ 53 w 61"/>
                  <a:gd name="T9" fmla="*/ 3 h 97"/>
                  <a:gd name="T10" fmla="*/ 46 w 61"/>
                  <a:gd name="T11" fmla="*/ 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97">
                    <a:moveTo>
                      <a:pt x="46" y="3"/>
                    </a:moveTo>
                    <a:cubicBezTo>
                      <a:pt x="33" y="29"/>
                      <a:pt x="23" y="57"/>
                      <a:pt x="6" y="81"/>
                    </a:cubicBezTo>
                    <a:cubicBezTo>
                      <a:pt x="0" y="89"/>
                      <a:pt x="13" y="97"/>
                      <a:pt x="20" y="91"/>
                    </a:cubicBezTo>
                    <a:cubicBezTo>
                      <a:pt x="34" y="80"/>
                      <a:pt x="45" y="69"/>
                      <a:pt x="52" y="51"/>
                    </a:cubicBezTo>
                    <a:cubicBezTo>
                      <a:pt x="58" y="35"/>
                      <a:pt x="61" y="20"/>
                      <a:pt x="53" y="3"/>
                    </a:cubicBezTo>
                    <a:cubicBezTo>
                      <a:pt x="52" y="0"/>
                      <a:pt x="47" y="1"/>
                      <a:pt x="4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2" name="chenying0907 21"/>
              <p:cNvSpPr>
                <a:spLocks/>
              </p:cNvSpPr>
              <p:nvPr/>
            </p:nvSpPr>
            <p:spPr bwMode="auto">
              <a:xfrm>
                <a:off x="8559801" y="3544888"/>
                <a:ext cx="68263" cy="84138"/>
              </a:xfrm>
              <a:custGeom>
                <a:avLst/>
                <a:gdLst>
                  <a:gd name="T0" fmla="*/ 51 w 66"/>
                  <a:gd name="T1" fmla="*/ 4 h 81"/>
                  <a:gd name="T2" fmla="*/ 24 w 66"/>
                  <a:gd name="T3" fmla="*/ 33 h 81"/>
                  <a:gd name="T4" fmla="*/ 14 w 66"/>
                  <a:gd name="T5" fmla="*/ 46 h 81"/>
                  <a:gd name="T6" fmla="*/ 5 w 66"/>
                  <a:gd name="T7" fmla="*/ 62 h 81"/>
                  <a:gd name="T8" fmla="*/ 18 w 66"/>
                  <a:gd name="T9" fmla="*/ 75 h 81"/>
                  <a:gd name="T10" fmla="*/ 32 w 66"/>
                  <a:gd name="T11" fmla="*/ 65 h 81"/>
                  <a:gd name="T12" fmla="*/ 45 w 66"/>
                  <a:gd name="T13" fmla="*/ 49 h 81"/>
                  <a:gd name="T14" fmla="*/ 63 w 66"/>
                  <a:gd name="T15" fmla="*/ 11 h 81"/>
                  <a:gd name="T16" fmla="*/ 51 w 66"/>
                  <a:gd name="T17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51" y="4"/>
                    </a:moveTo>
                    <a:cubicBezTo>
                      <a:pt x="41" y="13"/>
                      <a:pt x="32" y="22"/>
                      <a:pt x="24" y="33"/>
                    </a:cubicBezTo>
                    <a:cubicBezTo>
                      <a:pt x="21" y="37"/>
                      <a:pt x="17" y="41"/>
                      <a:pt x="14" y="46"/>
                    </a:cubicBezTo>
                    <a:cubicBezTo>
                      <a:pt x="10" y="51"/>
                      <a:pt x="9" y="57"/>
                      <a:pt x="5" y="62"/>
                    </a:cubicBezTo>
                    <a:cubicBezTo>
                      <a:pt x="0" y="70"/>
                      <a:pt x="10" y="81"/>
                      <a:pt x="18" y="75"/>
                    </a:cubicBezTo>
                    <a:cubicBezTo>
                      <a:pt x="22" y="72"/>
                      <a:pt x="29" y="69"/>
                      <a:pt x="32" y="65"/>
                    </a:cubicBezTo>
                    <a:cubicBezTo>
                      <a:pt x="37" y="60"/>
                      <a:pt x="41" y="55"/>
                      <a:pt x="45" y="49"/>
                    </a:cubicBezTo>
                    <a:cubicBezTo>
                      <a:pt x="53" y="37"/>
                      <a:pt x="59" y="25"/>
                      <a:pt x="63" y="11"/>
                    </a:cubicBezTo>
                    <a:cubicBezTo>
                      <a:pt x="66" y="4"/>
                      <a:pt x="56" y="0"/>
                      <a:pt x="5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3" name="chenying0907 22"/>
              <p:cNvSpPr>
                <a:spLocks/>
              </p:cNvSpPr>
              <p:nvPr/>
            </p:nvSpPr>
            <p:spPr bwMode="auto">
              <a:xfrm>
                <a:off x="8374063" y="3732213"/>
                <a:ext cx="80963" cy="65088"/>
              </a:xfrm>
              <a:custGeom>
                <a:avLst/>
                <a:gdLst>
                  <a:gd name="T0" fmla="*/ 66 w 79"/>
                  <a:gd name="T1" fmla="*/ 3 h 62"/>
                  <a:gd name="T2" fmla="*/ 35 w 79"/>
                  <a:gd name="T3" fmla="*/ 23 h 62"/>
                  <a:gd name="T4" fmla="*/ 6 w 79"/>
                  <a:gd name="T5" fmla="*/ 48 h 62"/>
                  <a:gd name="T6" fmla="*/ 14 w 79"/>
                  <a:gd name="T7" fmla="*/ 58 h 62"/>
                  <a:gd name="T8" fmla="*/ 45 w 79"/>
                  <a:gd name="T9" fmla="*/ 38 h 62"/>
                  <a:gd name="T10" fmla="*/ 73 w 79"/>
                  <a:gd name="T11" fmla="*/ 13 h 62"/>
                  <a:gd name="T12" fmla="*/ 66 w 79"/>
                  <a:gd name="T13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62">
                    <a:moveTo>
                      <a:pt x="66" y="3"/>
                    </a:moveTo>
                    <a:cubicBezTo>
                      <a:pt x="55" y="9"/>
                      <a:pt x="45" y="15"/>
                      <a:pt x="35" y="23"/>
                    </a:cubicBezTo>
                    <a:cubicBezTo>
                      <a:pt x="25" y="31"/>
                      <a:pt x="16" y="39"/>
                      <a:pt x="6" y="48"/>
                    </a:cubicBezTo>
                    <a:cubicBezTo>
                      <a:pt x="0" y="53"/>
                      <a:pt x="8" y="62"/>
                      <a:pt x="14" y="58"/>
                    </a:cubicBezTo>
                    <a:cubicBezTo>
                      <a:pt x="25" y="52"/>
                      <a:pt x="35" y="46"/>
                      <a:pt x="45" y="38"/>
                    </a:cubicBezTo>
                    <a:cubicBezTo>
                      <a:pt x="55" y="30"/>
                      <a:pt x="64" y="21"/>
                      <a:pt x="73" y="13"/>
                    </a:cubicBezTo>
                    <a:cubicBezTo>
                      <a:pt x="79" y="9"/>
                      <a:pt x="72" y="0"/>
                      <a:pt x="6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4" name="chenying0907 23"/>
              <p:cNvSpPr>
                <a:spLocks/>
              </p:cNvSpPr>
              <p:nvPr/>
            </p:nvSpPr>
            <p:spPr bwMode="auto">
              <a:xfrm>
                <a:off x="7953376" y="3932238"/>
                <a:ext cx="93663" cy="30163"/>
              </a:xfrm>
              <a:custGeom>
                <a:avLst/>
                <a:gdLst>
                  <a:gd name="T0" fmla="*/ 82 w 91"/>
                  <a:gd name="T1" fmla="*/ 1 h 30"/>
                  <a:gd name="T2" fmla="*/ 42 w 91"/>
                  <a:gd name="T3" fmla="*/ 5 h 30"/>
                  <a:gd name="T4" fmla="*/ 9 w 91"/>
                  <a:gd name="T5" fmla="*/ 11 h 30"/>
                  <a:gd name="T6" fmla="*/ 9 w 91"/>
                  <a:gd name="T7" fmla="*/ 28 h 30"/>
                  <a:gd name="T8" fmla="*/ 45 w 91"/>
                  <a:gd name="T9" fmla="*/ 27 h 30"/>
                  <a:gd name="T10" fmla="*/ 86 w 91"/>
                  <a:gd name="T11" fmla="*/ 9 h 30"/>
                  <a:gd name="T12" fmla="*/ 82 w 91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30">
                    <a:moveTo>
                      <a:pt x="82" y="1"/>
                    </a:moveTo>
                    <a:cubicBezTo>
                      <a:pt x="69" y="3"/>
                      <a:pt x="55" y="3"/>
                      <a:pt x="42" y="5"/>
                    </a:cubicBezTo>
                    <a:cubicBezTo>
                      <a:pt x="31" y="6"/>
                      <a:pt x="20" y="9"/>
                      <a:pt x="9" y="11"/>
                    </a:cubicBezTo>
                    <a:cubicBezTo>
                      <a:pt x="0" y="13"/>
                      <a:pt x="0" y="27"/>
                      <a:pt x="9" y="28"/>
                    </a:cubicBezTo>
                    <a:cubicBezTo>
                      <a:pt x="22" y="30"/>
                      <a:pt x="32" y="30"/>
                      <a:pt x="45" y="27"/>
                    </a:cubicBezTo>
                    <a:cubicBezTo>
                      <a:pt x="60" y="23"/>
                      <a:pt x="72" y="15"/>
                      <a:pt x="86" y="9"/>
                    </a:cubicBezTo>
                    <a:cubicBezTo>
                      <a:pt x="91" y="7"/>
                      <a:pt x="87" y="0"/>
                      <a:pt x="8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5" name="chenying0907 24"/>
              <p:cNvSpPr>
                <a:spLocks/>
              </p:cNvSpPr>
              <p:nvPr/>
            </p:nvSpPr>
            <p:spPr bwMode="auto">
              <a:xfrm>
                <a:off x="7991476" y="3992563"/>
                <a:ext cx="65088" cy="77788"/>
              </a:xfrm>
              <a:custGeom>
                <a:avLst/>
                <a:gdLst>
                  <a:gd name="T0" fmla="*/ 2 w 63"/>
                  <a:gd name="T1" fmla="*/ 6 h 74"/>
                  <a:gd name="T2" fmla="*/ 12 w 63"/>
                  <a:gd name="T3" fmla="*/ 18 h 74"/>
                  <a:gd name="T4" fmla="*/ 24 w 63"/>
                  <a:gd name="T5" fmla="*/ 34 h 74"/>
                  <a:gd name="T6" fmla="*/ 36 w 63"/>
                  <a:gd name="T7" fmla="*/ 51 h 74"/>
                  <a:gd name="T8" fmla="*/ 47 w 63"/>
                  <a:gd name="T9" fmla="*/ 66 h 74"/>
                  <a:gd name="T10" fmla="*/ 61 w 63"/>
                  <a:gd name="T11" fmla="*/ 60 h 74"/>
                  <a:gd name="T12" fmla="*/ 37 w 63"/>
                  <a:gd name="T13" fmla="*/ 16 h 74"/>
                  <a:gd name="T14" fmla="*/ 18 w 63"/>
                  <a:gd name="T15" fmla="*/ 3 h 74"/>
                  <a:gd name="T16" fmla="*/ 3 w 63"/>
                  <a:gd name="T17" fmla="*/ 2 h 74"/>
                  <a:gd name="T18" fmla="*/ 2 w 63"/>
                  <a:gd name="T19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74">
                    <a:moveTo>
                      <a:pt x="2" y="6"/>
                    </a:moveTo>
                    <a:cubicBezTo>
                      <a:pt x="6" y="7"/>
                      <a:pt x="10" y="15"/>
                      <a:pt x="12" y="18"/>
                    </a:cubicBezTo>
                    <a:cubicBezTo>
                      <a:pt x="15" y="24"/>
                      <a:pt x="20" y="29"/>
                      <a:pt x="24" y="34"/>
                    </a:cubicBezTo>
                    <a:cubicBezTo>
                      <a:pt x="29" y="39"/>
                      <a:pt x="32" y="45"/>
                      <a:pt x="36" y="51"/>
                    </a:cubicBezTo>
                    <a:cubicBezTo>
                      <a:pt x="39" y="56"/>
                      <a:pt x="44" y="60"/>
                      <a:pt x="47" y="66"/>
                    </a:cubicBezTo>
                    <a:cubicBezTo>
                      <a:pt x="51" y="74"/>
                      <a:pt x="63" y="68"/>
                      <a:pt x="61" y="60"/>
                    </a:cubicBezTo>
                    <a:cubicBezTo>
                      <a:pt x="57" y="43"/>
                      <a:pt x="50" y="29"/>
                      <a:pt x="37" y="16"/>
                    </a:cubicBezTo>
                    <a:cubicBezTo>
                      <a:pt x="32" y="10"/>
                      <a:pt x="26" y="6"/>
                      <a:pt x="18" y="3"/>
                    </a:cubicBezTo>
                    <a:cubicBezTo>
                      <a:pt x="13" y="0"/>
                      <a:pt x="8" y="1"/>
                      <a:pt x="3" y="2"/>
                    </a:cubicBezTo>
                    <a:cubicBezTo>
                      <a:pt x="0" y="2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6" name="chenying0907 25"/>
              <p:cNvSpPr>
                <a:spLocks/>
              </p:cNvSpPr>
              <p:nvPr/>
            </p:nvSpPr>
            <p:spPr bwMode="auto">
              <a:xfrm>
                <a:off x="8085138" y="4160838"/>
                <a:ext cx="26988" cy="95250"/>
              </a:xfrm>
              <a:custGeom>
                <a:avLst/>
                <a:gdLst>
                  <a:gd name="T0" fmla="*/ 0 w 26"/>
                  <a:gd name="T1" fmla="*/ 8 h 91"/>
                  <a:gd name="T2" fmla="*/ 6 w 26"/>
                  <a:gd name="T3" fmla="*/ 83 h 91"/>
                  <a:gd name="T4" fmla="*/ 22 w 26"/>
                  <a:gd name="T5" fmla="*/ 83 h 91"/>
                  <a:gd name="T6" fmla="*/ 13 w 26"/>
                  <a:gd name="T7" fmla="*/ 5 h 91"/>
                  <a:gd name="T8" fmla="*/ 0 w 26"/>
                  <a:gd name="T9" fmla="*/ 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91">
                    <a:moveTo>
                      <a:pt x="0" y="8"/>
                    </a:moveTo>
                    <a:cubicBezTo>
                      <a:pt x="1" y="33"/>
                      <a:pt x="2" y="59"/>
                      <a:pt x="6" y="83"/>
                    </a:cubicBezTo>
                    <a:cubicBezTo>
                      <a:pt x="8" y="91"/>
                      <a:pt x="20" y="91"/>
                      <a:pt x="22" y="83"/>
                    </a:cubicBezTo>
                    <a:cubicBezTo>
                      <a:pt x="26" y="58"/>
                      <a:pt x="26" y="27"/>
                      <a:pt x="13" y="5"/>
                    </a:cubicBezTo>
                    <a:cubicBezTo>
                      <a:pt x="9" y="0"/>
                      <a:pt x="0" y="2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7" name="chenying0907 26"/>
              <p:cNvSpPr>
                <a:spLocks/>
              </p:cNvSpPr>
              <p:nvPr/>
            </p:nvSpPr>
            <p:spPr bwMode="auto">
              <a:xfrm>
                <a:off x="8034338" y="4348163"/>
                <a:ext cx="44450" cy="106363"/>
              </a:xfrm>
              <a:custGeom>
                <a:avLst/>
                <a:gdLst>
                  <a:gd name="T0" fmla="*/ 8 w 43"/>
                  <a:gd name="T1" fmla="*/ 99 h 102"/>
                  <a:gd name="T2" fmla="*/ 32 w 43"/>
                  <a:gd name="T3" fmla="*/ 61 h 102"/>
                  <a:gd name="T4" fmla="*/ 42 w 43"/>
                  <a:gd name="T5" fmla="*/ 9 h 102"/>
                  <a:gd name="T6" fmla="*/ 27 w 43"/>
                  <a:gd name="T7" fmla="*/ 7 h 102"/>
                  <a:gd name="T8" fmla="*/ 13 w 43"/>
                  <a:gd name="T9" fmla="*/ 50 h 102"/>
                  <a:gd name="T10" fmla="*/ 1 w 43"/>
                  <a:gd name="T11" fmla="*/ 95 h 102"/>
                  <a:gd name="T12" fmla="*/ 8 w 43"/>
                  <a:gd name="T13" fmla="*/ 9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2">
                    <a:moveTo>
                      <a:pt x="8" y="99"/>
                    </a:moveTo>
                    <a:cubicBezTo>
                      <a:pt x="19" y="87"/>
                      <a:pt x="26" y="76"/>
                      <a:pt x="32" y="61"/>
                    </a:cubicBezTo>
                    <a:cubicBezTo>
                      <a:pt x="38" y="44"/>
                      <a:pt x="40" y="27"/>
                      <a:pt x="42" y="9"/>
                    </a:cubicBezTo>
                    <a:cubicBezTo>
                      <a:pt x="43" y="0"/>
                      <a:pt x="30" y="0"/>
                      <a:pt x="27" y="7"/>
                    </a:cubicBezTo>
                    <a:cubicBezTo>
                      <a:pt x="21" y="22"/>
                      <a:pt x="16" y="35"/>
                      <a:pt x="13" y="50"/>
                    </a:cubicBezTo>
                    <a:cubicBezTo>
                      <a:pt x="9" y="64"/>
                      <a:pt x="7" y="81"/>
                      <a:pt x="1" y="95"/>
                    </a:cubicBezTo>
                    <a:cubicBezTo>
                      <a:pt x="0" y="99"/>
                      <a:pt x="6" y="102"/>
                      <a:pt x="8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8" name="chenying0907 27"/>
              <p:cNvSpPr>
                <a:spLocks/>
              </p:cNvSpPr>
              <p:nvPr/>
            </p:nvSpPr>
            <p:spPr bwMode="auto">
              <a:xfrm>
                <a:off x="7883526" y="4581526"/>
                <a:ext cx="80963" cy="74613"/>
              </a:xfrm>
              <a:custGeom>
                <a:avLst/>
                <a:gdLst>
                  <a:gd name="T0" fmla="*/ 7 w 78"/>
                  <a:gd name="T1" fmla="*/ 69 h 72"/>
                  <a:gd name="T2" fmla="*/ 45 w 78"/>
                  <a:gd name="T3" fmla="*/ 47 h 72"/>
                  <a:gd name="T4" fmla="*/ 75 w 78"/>
                  <a:gd name="T5" fmla="*/ 11 h 72"/>
                  <a:gd name="T6" fmla="*/ 67 w 78"/>
                  <a:gd name="T7" fmla="*/ 5 h 72"/>
                  <a:gd name="T8" fmla="*/ 37 w 78"/>
                  <a:gd name="T9" fmla="*/ 33 h 72"/>
                  <a:gd name="T10" fmla="*/ 4 w 78"/>
                  <a:gd name="T11" fmla="*/ 63 h 72"/>
                  <a:gd name="T12" fmla="*/ 7 w 78"/>
                  <a:gd name="T13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72">
                    <a:moveTo>
                      <a:pt x="7" y="69"/>
                    </a:moveTo>
                    <a:cubicBezTo>
                      <a:pt x="20" y="62"/>
                      <a:pt x="33" y="56"/>
                      <a:pt x="45" y="47"/>
                    </a:cubicBezTo>
                    <a:cubicBezTo>
                      <a:pt x="57" y="37"/>
                      <a:pt x="68" y="26"/>
                      <a:pt x="75" y="11"/>
                    </a:cubicBezTo>
                    <a:cubicBezTo>
                      <a:pt x="78" y="6"/>
                      <a:pt x="71" y="0"/>
                      <a:pt x="67" y="5"/>
                    </a:cubicBezTo>
                    <a:cubicBezTo>
                      <a:pt x="57" y="15"/>
                      <a:pt x="47" y="24"/>
                      <a:pt x="37" y="33"/>
                    </a:cubicBezTo>
                    <a:cubicBezTo>
                      <a:pt x="26" y="43"/>
                      <a:pt x="15" y="55"/>
                      <a:pt x="4" y="63"/>
                    </a:cubicBezTo>
                    <a:cubicBezTo>
                      <a:pt x="0" y="66"/>
                      <a:pt x="3" y="72"/>
                      <a:pt x="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9" name="chenying0907 28"/>
              <p:cNvSpPr>
                <a:spLocks/>
              </p:cNvSpPr>
              <p:nvPr/>
            </p:nvSpPr>
            <p:spPr bwMode="auto">
              <a:xfrm>
                <a:off x="7666038" y="4762501"/>
                <a:ext cx="120650" cy="58738"/>
              </a:xfrm>
              <a:custGeom>
                <a:avLst/>
                <a:gdLst>
                  <a:gd name="T0" fmla="*/ 6 w 117"/>
                  <a:gd name="T1" fmla="*/ 56 h 56"/>
                  <a:gd name="T2" fmla="*/ 111 w 117"/>
                  <a:gd name="T3" fmla="*/ 13 h 56"/>
                  <a:gd name="T4" fmla="*/ 105 w 117"/>
                  <a:gd name="T5" fmla="*/ 2 h 56"/>
                  <a:gd name="T6" fmla="*/ 5 w 117"/>
                  <a:gd name="T7" fmla="*/ 48 h 56"/>
                  <a:gd name="T8" fmla="*/ 6 w 117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56">
                    <a:moveTo>
                      <a:pt x="6" y="56"/>
                    </a:moveTo>
                    <a:cubicBezTo>
                      <a:pt x="44" y="51"/>
                      <a:pt x="81" y="37"/>
                      <a:pt x="111" y="13"/>
                    </a:cubicBezTo>
                    <a:cubicBezTo>
                      <a:pt x="117" y="9"/>
                      <a:pt x="111" y="0"/>
                      <a:pt x="105" y="2"/>
                    </a:cubicBezTo>
                    <a:cubicBezTo>
                      <a:pt x="70" y="12"/>
                      <a:pt x="40" y="36"/>
                      <a:pt x="5" y="48"/>
                    </a:cubicBezTo>
                    <a:cubicBezTo>
                      <a:pt x="0" y="49"/>
                      <a:pt x="1" y="56"/>
                      <a:pt x="6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0" name="chenying0907 29"/>
              <p:cNvSpPr>
                <a:spLocks/>
              </p:cNvSpPr>
              <p:nvPr/>
            </p:nvSpPr>
            <p:spPr bwMode="auto">
              <a:xfrm>
                <a:off x="7434263" y="4868863"/>
                <a:ext cx="123825" cy="47625"/>
              </a:xfrm>
              <a:custGeom>
                <a:avLst/>
                <a:gdLst>
                  <a:gd name="T0" fmla="*/ 4 w 120"/>
                  <a:gd name="T1" fmla="*/ 46 h 46"/>
                  <a:gd name="T2" fmla="*/ 117 w 120"/>
                  <a:gd name="T3" fmla="*/ 10 h 46"/>
                  <a:gd name="T4" fmla="*/ 112 w 120"/>
                  <a:gd name="T5" fmla="*/ 2 h 46"/>
                  <a:gd name="T6" fmla="*/ 3 w 120"/>
                  <a:gd name="T7" fmla="*/ 39 h 46"/>
                  <a:gd name="T8" fmla="*/ 4 w 120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46">
                    <a:moveTo>
                      <a:pt x="4" y="46"/>
                    </a:moveTo>
                    <a:cubicBezTo>
                      <a:pt x="43" y="44"/>
                      <a:pt x="86" y="36"/>
                      <a:pt x="117" y="10"/>
                    </a:cubicBezTo>
                    <a:cubicBezTo>
                      <a:pt x="120" y="7"/>
                      <a:pt x="116" y="0"/>
                      <a:pt x="112" y="2"/>
                    </a:cubicBezTo>
                    <a:cubicBezTo>
                      <a:pt x="75" y="14"/>
                      <a:pt x="40" y="27"/>
                      <a:pt x="3" y="39"/>
                    </a:cubicBezTo>
                    <a:cubicBezTo>
                      <a:pt x="0" y="40"/>
                      <a:pt x="0" y="46"/>
                      <a:pt x="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1" name="chenying0907 30"/>
              <p:cNvSpPr>
                <a:spLocks/>
              </p:cNvSpPr>
              <p:nvPr/>
            </p:nvSpPr>
            <p:spPr bwMode="auto">
              <a:xfrm>
                <a:off x="7192963" y="4932363"/>
                <a:ext cx="153988" cy="38100"/>
              </a:xfrm>
              <a:custGeom>
                <a:avLst/>
                <a:gdLst>
                  <a:gd name="T0" fmla="*/ 6 w 148"/>
                  <a:gd name="T1" fmla="*/ 36 h 37"/>
                  <a:gd name="T2" fmla="*/ 137 w 148"/>
                  <a:gd name="T3" fmla="*/ 20 h 37"/>
                  <a:gd name="T4" fmla="*/ 133 w 148"/>
                  <a:gd name="T5" fmla="*/ 3 h 37"/>
                  <a:gd name="T6" fmla="*/ 3 w 148"/>
                  <a:gd name="T7" fmla="*/ 31 h 37"/>
                  <a:gd name="T8" fmla="*/ 6 w 148"/>
                  <a:gd name="T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37">
                    <a:moveTo>
                      <a:pt x="6" y="36"/>
                    </a:moveTo>
                    <a:cubicBezTo>
                      <a:pt x="51" y="28"/>
                      <a:pt x="94" y="36"/>
                      <a:pt x="137" y="20"/>
                    </a:cubicBezTo>
                    <a:cubicBezTo>
                      <a:pt x="148" y="16"/>
                      <a:pt x="144" y="0"/>
                      <a:pt x="133" y="3"/>
                    </a:cubicBezTo>
                    <a:cubicBezTo>
                      <a:pt x="88" y="13"/>
                      <a:pt x="46" y="13"/>
                      <a:pt x="3" y="31"/>
                    </a:cubicBezTo>
                    <a:cubicBezTo>
                      <a:pt x="0" y="32"/>
                      <a:pt x="2" y="37"/>
                      <a:pt x="6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2" name="chenying0907 31"/>
              <p:cNvSpPr>
                <a:spLocks/>
              </p:cNvSpPr>
              <p:nvPr/>
            </p:nvSpPr>
            <p:spPr bwMode="auto">
              <a:xfrm>
                <a:off x="6989763" y="4945063"/>
                <a:ext cx="88900" cy="22225"/>
              </a:xfrm>
              <a:custGeom>
                <a:avLst/>
                <a:gdLst>
                  <a:gd name="T0" fmla="*/ 4 w 86"/>
                  <a:gd name="T1" fmla="*/ 18 h 22"/>
                  <a:gd name="T2" fmla="*/ 80 w 86"/>
                  <a:gd name="T3" fmla="*/ 10 h 22"/>
                  <a:gd name="T4" fmla="*/ 77 w 86"/>
                  <a:gd name="T5" fmla="*/ 1 h 22"/>
                  <a:gd name="T6" fmla="*/ 4 w 86"/>
                  <a:gd name="T7" fmla="*/ 8 h 22"/>
                  <a:gd name="T8" fmla="*/ 4 w 86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">
                    <a:moveTo>
                      <a:pt x="4" y="18"/>
                    </a:moveTo>
                    <a:cubicBezTo>
                      <a:pt x="30" y="22"/>
                      <a:pt x="56" y="21"/>
                      <a:pt x="80" y="10"/>
                    </a:cubicBezTo>
                    <a:cubicBezTo>
                      <a:pt x="86" y="8"/>
                      <a:pt x="82" y="0"/>
                      <a:pt x="77" y="1"/>
                    </a:cubicBezTo>
                    <a:cubicBezTo>
                      <a:pt x="53" y="5"/>
                      <a:pt x="28" y="5"/>
                      <a:pt x="4" y="8"/>
                    </a:cubicBezTo>
                    <a:cubicBezTo>
                      <a:pt x="0" y="9"/>
                      <a:pt x="0" y="17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3" name="chenying0907 32"/>
              <p:cNvSpPr>
                <a:spLocks/>
              </p:cNvSpPr>
              <p:nvPr/>
            </p:nvSpPr>
            <p:spPr bwMode="auto">
              <a:xfrm>
                <a:off x="6748463" y="4924426"/>
                <a:ext cx="80963" cy="31750"/>
              </a:xfrm>
              <a:custGeom>
                <a:avLst/>
                <a:gdLst>
                  <a:gd name="T0" fmla="*/ 6 w 79"/>
                  <a:gd name="T1" fmla="*/ 17 h 31"/>
                  <a:gd name="T2" fmla="*/ 37 w 79"/>
                  <a:gd name="T3" fmla="*/ 24 h 31"/>
                  <a:gd name="T4" fmla="*/ 72 w 79"/>
                  <a:gd name="T5" fmla="*/ 31 h 31"/>
                  <a:gd name="T6" fmla="*/ 75 w 79"/>
                  <a:gd name="T7" fmla="*/ 21 h 31"/>
                  <a:gd name="T8" fmla="*/ 6 w 79"/>
                  <a:gd name="T9" fmla="*/ 6 h 31"/>
                  <a:gd name="T10" fmla="*/ 6 w 79"/>
                  <a:gd name="T11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1">
                    <a:moveTo>
                      <a:pt x="6" y="17"/>
                    </a:moveTo>
                    <a:cubicBezTo>
                      <a:pt x="16" y="20"/>
                      <a:pt x="27" y="22"/>
                      <a:pt x="37" y="24"/>
                    </a:cubicBezTo>
                    <a:cubicBezTo>
                      <a:pt x="49" y="27"/>
                      <a:pt x="60" y="31"/>
                      <a:pt x="72" y="31"/>
                    </a:cubicBezTo>
                    <a:cubicBezTo>
                      <a:pt x="78" y="31"/>
                      <a:pt x="79" y="24"/>
                      <a:pt x="75" y="21"/>
                    </a:cubicBezTo>
                    <a:cubicBezTo>
                      <a:pt x="56" y="8"/>
                      <a:pt x="28" y="0"/>
                      <a:pt x="6" y="6"/>
                    </a:cubicBezTo>
                    <a:cubicBezTo>
                      <a:pt x="0" y="8"/>
                      <a:pt x="1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4" name="chenying0907 33"/>
              <p:cNvSpPr>
                <a:spLocks/>
              </p:cNvSpPr>
              <p:nvPr/>
            </p:nvSpPr>
            <p:spPr bwMode="auto">
              <a:xfrm>
                <a:off x="6559551" y="4949826"/>
                <a:ext cx="68263" cy="61913"/>
              </a:xfrm>
              <a:custGeom>
                <a:avLst/>
                <a:gdLst>
                  <a:gd name="T0" fmla="*/ 11 w 67"/>
                  <a:gd name="T1" fmla="*/ 56 h 59"/>
                  <a:gd name="T2" fmla="*/ 39 w 67"/>
                  <a:gd name="T3" fmla="*/ 37 h 59"/>
                  <a:gd name="T4" fmla="*/ 63 w 67"/>
                  <a:gd name="T5" fmla="*/ 12 h 59"/>
                  <a:gd name="T6" fmla="*/ 55 w 67"/>
                  <a:gd name="T7" fmla="*/ 4 h 59"/>
                  <a:gd name="T8" fmla="*/ 31 w 67"/>
                  <a:gd name="T9" fmla="*/ 25 h 59"/>
                  <a:gd name="T10" fmla="*/ 4 w 67"/>
                  <a:gd name="T11" fmla="*/ 48 h 59"/>
                  <a:gd name="T12" fmla="*/ 11 w 67"/>
                  <a:gd name="T13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59">
                    <a:moveTo>
                      <a:pt x="11" y="56"/>
                    </a:moveTo>
                    <a:cubicBezTo>
                      <a:pt x="21" y="50"/>
                      <a:pt x="30" y="44"/>
                      <a:pt x="39" y="37"/>
                    </a:cubicBezTo>
                    <a:cubicBezTo>
                      <a:pt x="48" y="29"/>
                      <a:pt x="55" y="21"/>
                      <a:pt x="63" y="12"/>
                    </a:cubicBezTo>
                    <a:cubicBezTo>
                      <a:pt x="67" y="7"/>
                      <a:pt x="60" y="0"/>
                      <a:pt x="55" y="4"/>
                    </a:cubicBezTo>
                    <a:cubicBezTo>
                      <a:pt x="47" y="11"/>
                      <a:pt x="39" y="17"/>
                      <a:pt x="31" y="25"/>
                    </a:cubicBezTo>
                    <a:cubicBezTo>
                      <a:pt x="22" y="33"/>
                      <a:pt x="14" y="41"/>
                      <a:pt x="4" y="48"/>
                    </a:cubicBezTo>
                    <a:cubicBezTo>
                      <a:pt x="0" y="52"/>
                      <a:pt x="6" y="59"/>
                      <a:pt x="11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5" name="chenying0907 34"/>
              <p:cNvSpPr>
                <a:spLocks/>
              </p:cNvSpPr>
              <p:nvPr/>
            </p:nvSpPr>
            <p:spPr bwMode="auto">
              <a:xfrm>
                <a:off x="6375401" y="5078413"/>
                <a:ext cx="80963" cy="49213"/>
              </a:xfrm>
              <a:custGeom>
                <a:avLst/>
                <a:gdLst>
                  <a:gd name="T0" fmla="*/ 5 w 78"/>
                  <a:gd name="T1" fmla="*/ 46 h 46"/>
                  <a:gd name="T2" fmla="*/ 41 w 78"/>
                  <a:gd name="T3" fmla="*/ 34 h 46"/>
                  <a:gd name="T4" fmla="*/ 73 w 78"/>
                  <a:gd name="T5" fmla="*/ 11 h 46"/>
                  <a:gd name="T6" fmla="*/ 67 w 78"/>
                  <a:gd name="T7" fmla="*/ 2 h 46"/>
                  <a:gd name="T8" fmla="*/ 33 w 78"/>
                  <a:gd name="T9" fmla="*/ 21 h 46"/>
                  <a:gd name="T10" fmla="*/ 3 w 78"/>
                  <a:gd name="T11" fmla="*/ 41 h 46"/>
                  <a:gd name="T12" fmla="*/ 5 w 78"/>
                  <a:gd name="T1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46">
                    <a:moveTo>
                      <a:pt x="5" y="46"/>
                    </a:moveTo>
                    <a:cubicBezTo>
                      <a:pt x="17" y="42"/>
                      <a:pt x="29" y="41"/>
                      <a:pt x="41" y="34"/>
                    </a:cubicBezTo>
                    <a:cubicBezTo>
                      <a:pt x="53" y="28"/>
                      <a:pt x="63" y="20"/>
                      <a:pt x="73" y="11"/>
                    </a:cubicBezTo>
                    <a:cubicBezTo>
                      <a:pt x="78" y="6"/>
                      <a:pt x="72" y="0"/>
                      <a:pt x="67" y="2"/>
                    </a:cubicBezTo>
                    <a:cubicBezTo>
                      <a:pt x="55" y="8"/>
                      <a:pt x="44" y="14"/>
                      <a:pt x="33" y="21"/>
                    </a:cubicBezTo>
                    <a:cubicBezTo>
                      <a:pt x="23" y="28"/>
                      <a:pt x="14" y="37"/>
                      <a:pt x="3" y="41"/>
                    </a:cubicBezTo>
                    <a:cubicBezTo>
                      <a:pt x="0" y="42"/>
                      <a:pt x="2" y="46"/>
                      <a:pt x="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6" name="chenying0907 35"/>
              <p:cNvSpPr>
                <a:spLocks/>
              </p:cNvSpPr>
              <p:nvPr/>
            </p:nvSpPr>
            <p:spPr bwMode="auto">
              <a:xfrm>
                <a:off x="6167438" y="5192713"/>
                <a:ext cx="114300" cy="50800"/>
              </a:xfrm>
              <a:custGeom>
                <a:avLst/>
                <a:gdLst>
                  <a:gd name="T0" fmla="*/ 10 w 110"/>
                  <a:gd name="T1" fmla="*/ 48 h 50"/>
                  <a:gd name="T2" fmla="*/ 105 w 110"/>
                  <a:gd name="T3" fmla="*/ 11 h 50"/>
                  <a:gd name="T4" fmla="*/ 102 w 110"/>
                  <a:gd name="T5" fmla="*/ 2 h 50"/>
                  <a:gd name="T6" fmla="*/ 7 w 110"/>
                  <a:gd name="T7" fmla="*/ 37 h 50"/>
                  <a:gd name="T8" fmla="*/ 10 w 110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0">
                    <a:moveTo>
                      <a:pt x="10" y="48"/>
                    </a:moveTo>
                    <a:cubicBezTo>
                      <a:pt x="45" y="42"/>
                      <a:pt x="75" y="29"/>
                      <a:pt x="105" y="11"/>
                    </a:cubicBezTo>
                    <a:cubicBezTo>
                      <a:pt x="110" y="8"/>
                      <a:pt x="107" y="0"/>
                      <a:pt x="102" y="2"/>
                    </a:cubicBezTo>
                    <a:cubicBezTo>
                      <a:pt x="71" y="15"/>
                      <a:pt x="40" y="30"/>
                      <a:pt x="7" y="37"/>
                    </a:cubicBezTo>
                    <a:cubicBezTo>
                      <a:pt x="0" y="39"/>
                      <a:pt x="3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7" name="chenying0907 36"/>
              <p:cNvSpPr>
                <a:spLocks/>
              </p:cNvSpPr>
              <p:nvPr/>
            </p:nvSpPr>
            <p:spPr bwMode="auto">
              <a:xfrm>
                <a:off x="5929313" y="5272088"/>
                <a:ext cx="131763" cy="36513"/>
              </a:xfrm>
              <a:custGeom>
                <a:avLst/>
                <a:gdLst>
                  <a:gd name="T0" fmla="*/ 7 w 128"/>
                  <a:gd name="T1" fmla="*/ 30 h 35"/>
                  <a:gd name="T2" fmla="*/ 120 w 128"/>
                  <a:gd name="T3" fmla="*/ 16 h 35"/>
                  <a:gd name="T4" fmla="*/ 114 w 128"/>
                  <a:gd name="T5" fmla="*/ 2 h 35"/>
                  <a:gd name="T6" fmla="*/ 7 w 128"/>
                  <a:gd name="T7" fmla="*/ 18 h 35"/>
                  <a:gd name="T8" fmla="*/ 7 w 128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35">
                    <a:moveTo>
                      <a:pt x="7" y="30"/>
                    </a:moveTo>
                    <a:cubicBezTo>
                      <a:pt x="47" y="33"/>
                      <a:pt x="84" y="35"/>
                      <a:pt x="120" y="16"/>
                    </a:cubicBezTo>
                    <a:cubicBezTo>
                      <a:pt x="128" y="11"/>
                      <a:pt x="122" y="0"/>
                      <a:pt x="114" y="2"/>
                    </a:cubicBezTo>
                    <a:cubicBezTo>
                      <a:pt x="79" y="10"/>
                      <a:pt x="43" y="15"/>
                      <a:pt x="7" y="18"/>
                    </a:cubicBezTo>
                    <a:cubicBezTo>
                      <a:pt x="0" y="18"/>
                      <a:pt x="0" y="29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8" name="chenying0907 37"/>
              <p:cNvSpPr>
                <a:spLocks/>
              </p:cNvSpPr>
              <p:nvPr/>
            </p:nvSpPr>
            <p:spPr bwMode="auto">
              <a:xfrm>
                <a:off x="5719763" y="5281613"/>
                <a:ext cx="104775" cy="34925"/>
              </a:xfrm>
              <a:custGeom>
                <a:avLst/>
                <a:gdLst>
                  <a:gd name="T0" fmla="*/ 3 w 101"/>
                  <a:gd name="T1" fmla="*/ 11 h 33"/>
                  <a:gd name="T2" fmla="*/ 94 w 101"/>
                  <a:gd name="T3" fmla="*/ 29 h 33"/>
                  <a:gd name="T4" fmla="*/ 94 w 101"/>
                  <a:gd name="T5" fmla="*/ 15 h 33"/>
                  <a:gd name="T6" fmla="*/ 6 w 101"/>
                  <a:gd name="T7" fmla="*/ 3 h 33"/>
                  <a:gd name="T8" fmla="*/ 3 w 101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3">
                    <a:moveTo>
                      <a:pt x="3" y="11"/>
                    </a:moveTo>
                    <a:cubicBezTo>
                      <a:pt x="29" y="28"/>
                      <a:pt x="65" y="33"/>
                      <a:pt x="94" y="29"/>
                    </a:cubicBezTo>
                    <a:cubicBezTo>
                      <a:pt x="101" y="28"/>
                      <a:pt x="101" y="16"/>
                      <a:pt x="94" y="15"/>
                    </a:cubicBezTo>
                    <a:cubicBezTo>
                      <a:pt x="66" y="10"/>
                      <a:pt x="34" y="0"/>
                      <a:pt x="6" y="3"/>
                    </a:cubicBezTo>
                    <a:cubicBezTo>
                      <a:pt x="1" y="3"/>
                      <a:pt x="0" y="9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9" name="chenying0907 38"/>
              <p:cNvSpPr>
                <a:spLocks/>
              </p:cNvSpPr>
              <p:nvPr/>
            </p:nvSpPr>
            <p:spPr bwMode="auto">
              <a:xfrm>
                <a:off x="5516563" y="5238751"/>
                <a:ext cx="103188" cy="33338"/>
              </a:xfrm>
              <a:custGeom>
                <a:avLst/>
                <a:gdLst>
                  <a:gd name="T0" fmla="*/ 5 w 100"/>
                  <a:gd name="T1" fmla="*/ 9 h 32"/>
                  <a:gd name="T2" fmla="*/ 92 w 100"/>
                  <a:gd name="T3" fmla="*/ 31 h 32"/>
                  <a:gd name="T4" fmla="*/ 94 w 100"/>
                  <a:gd name="T5" fmla="*/ 22 h 32"/>
                  <a:gd name="T6" fmla="*/ 7 w 100"/>
                  <a:gd name="T7" fmla="*/ 1 h 32"/>
                  <a:gd name="T8" fmla="*/ 5 w 100"/>
                  <a:gd name="T9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">
                    <a:moveTo>
                      <a:pt x="5" y="9"/>
                    </a:moveTo>
                    <a:cubicBezTo>
                      <a:pt x="34" y="18"/>
                      <a:pt x="62" y="26"/>
                      <a:pt x="92" y="31"/>
                    </a:cubicBezTo>
                    <a:cubicBezTo>
                      <a:pt x="98" y="32"/>
                      <a:pt x="100" y="24"/>
                      <a:pt x="94" y="22"/>
                    </a:cubicBezTo>
                    <a:cubicBezTo>
                      <a:pt x="66" y="13"/>
                      <a:pt x="37" y="6"/>
                      <a:pt x="7" y="1"/>
                    </a:cubicBezTo>
                    <a:cubicBezTo>
                      <a:pt x="2" y="0"/>
                      <a:pt x="0" y="7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0" name="chenying0907 39"/>
              <p:cNvSpPr>
                <a:spLocks/>
              </p:cNvSpPr>
              <p:nvPr/>
            </p:nvSpPr>
            <p:spPr bwMode="auto">
              <a:xfrm>
                <a:off x="5327651" y="5132388"/>
                <a:ext cx="85725" cy="60325"/>
              </a:xfrm>
              <a:custGeom>
                <a:avLst/>
                <a:gdLst>
                  <a:gd name="T0" fmla="*/ 2 w 82"/>
                  <a:gd name="T1" fmla="*/ 8 h 58"/>
                  <a:gd name="T2" fmla="*/ 71 w 82"/>
                  <a:gd name="T3" fmla="*/ 57 h 58"/>
                  <a:gd name="T4" fmla="*/ 74 w 82"/>
                  <a:gd name="T5" fmla="*/ 44 h 58"/>
                  <a:gd name="T6" fmla="*/ 11 w 82"/>
                  <a:gd name="T7" fmla="*/ 3 h 58"/>
                  <a:gd name="T8" fmla="*/ 2 w 82"/>
                  <a:gd name="T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2" y="8"/>
                    </a:moveTo>
                    <a:cubicBezTo>
                      <a:pt x="14" y="38"/>
                      <a:pt x="41" y="52"/>
                      <a:pt x="71" y="57"/>
                    </a:cubicBezTo>
                    <a:cubicBezTo>
                      <a:pt x="79" y="58"/>
                      <a:pt x="82" y="47"/>
                      <a:pt x="74" y="44"/>
                    </a:cubicBezTo>
                    <a:cubicBezTo>
                      <a:pt x="51" y="35"/>
                      <a:pt x="30" y="19"/>
                      <a:pt x="11" y="3"/>
                    </a:cubicBezTo>
                    <a:cubicBezTo>
                      <a:pt x="8" y="0"/>
                      <a:pt x="0" y="3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1" name="chenying0907 40"/>
              <p:cNvSpPr>
                <a:spLocks/>
              </p:cNvSpPr>
              <p:nvPr/>
            </p:nvSpPr>
            <p:spPr bwMode="auto">
              <a:xfrm>
                <a:off x="5167313" y="4940301"/>
                <a:ext cx="87313" cy="103188"/>
              </a:xfrm>
              <a:custGeom>
                <a:avLst/>
                <a:gdLst>
                  <a:gd name="T0" fmla="*/ 4 w 83"/>
                  <a:gd name="T1" fmla="*/ 13 h 98"/>
                  <a:gd name="T2" fmla="*/ 72 w 83"/>
                  <a:gd name="T3" fmla="*/ 94 h 98"/>
                  <a:gd name="T4" fmla="*/ 80 w 83"/>
                  <a:gd name="T5" fmla="*/ 87 h 98"/>
                  <a:gd name="T6" fmla="*/ 13 w 83"/>
                  <a:gd name="T7" fmla="*/ 4 h 98"/>
                  <a:gd name="T8" fmla="*/ 4 w 83"/>
                  <a:gd name="T9" fmla="*/ 1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98">
                    <a:moveTo>
                      <a:pt x="4" y="13"/>
                    </a:moveTo>
                    <a:cubicBezTo>
                      <a:pt x="23" y="41"/>
                      <a:pt x="44" y="74"/>
                      <a:pt x="72" y="94"/>
                    </a:cubicBezTo>
                    <a:cubicBezTo>
                      <a:pt x="76" y="98"/>
                      <a:pt x="83" y="91"/>
                      <a:pt x="80" y="87"/>
                    </a:cubicBezTo>
                    <a:cubicBezTo>
                      <a:pt x="61" y="58"/>
                      <a:pt x="41" y="25"/>
                      <a:pt x="13" y="4"/>
                    </a:cubicBezTo>
                    <a:cubicBezTo>
                      <a:pt x="8" y="0"/>
                      <a:pt x="0" y="8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2" name="chenying0907 41"/>
              <p:cNvSpPr>
                <a:spLocks/>
              </p:cNvSpPr>
              <p:nvPr/>
            </p:nvSpPr>
            <p:spPr bwMode="auto">
              <a:xfrm>
                <a:off x="5113338" y="4803776"/>
                <a:ext cx="50800" cy="74613"/>
              </a:xfrm>
              <a:custGeom>
                <a:avLst/>
                <a:gdLst>
                  <a:gd name="T0" fmla="*/ 2 w 49"/>
                  <a:gd name="T1" fmla="*/ 6 h 71"/>
                  <a:gd name="T2" fmla="*/ 15 w 49"/>
                  <a:gd name="T3" fmla="*/ 35 h 71"/>
                  <a:gd name="T4" fmla="*/ 35 w 49"/>
                  <a:gd name="T5" fmla="*/ 65 h 71"/>
                  <a:gd name="T6" fmla="*/ 45 w 49"/>
                  <a:gd name="T7" fmla="*/ 59 h 71"/>
                  <a:gd name="T8" fmla="*/ 26 w 49"/>
                  <a:gd name="T9" fmla="*/ 28 h 71"/>
                  <a:gd name="T10" fmla="*/ 5 w 49"/>
                  <a:gd name="T11" fmla="*/ 3 h 71"/>
                  <a:gd name="T12" fmla="*/ 2 w 49"/>
                  <a:gd name="T13" fmla="*/ 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71">
                    <a:moveTo>
                      <a:pt x="2" y="6"/>
                    </a:moveTo>
                    <a:cubicBezTo>
                      <a:pt x="6" y="15"/>
                      <a:pt x="10" y="25"/>
                      <a:pt x="15" y="35"/>
                    </a:cubicBezTo>
                    <a:cubicBezTo>
                      <a:pt x="21" y="46"/>
                      <a:pt x="27" y="55"/>
                      <a:pt x="35" y="65"/>
                    </a:cubicBezTo>
                    <a:cubicBezTo>
                      <a:pt x="39" y="71"/>
                      <a:pt x="49" y="66"/>
                      <a:pt x="45" y="59"/>
                    </a:cubicBezTo>
                    <a:cubicBezTo>
                      <a:pt x="39" y="49"/>
                      <a:pt x="33" y="38"/>
                      <a:pt x="26" y="28"/>
                    </a:cubicBezTo>
                    <a:cubicBezTo>
                      <a:pt x="20" y="19"/>
                      <a:pt x="13" y="11"/>
                      <a:pt x="5" y="3"/>
                    </a:cubicBezTo>
                    <a:cubicBezTo>
                      <a:pt x="4" y="0"/>
                      <a:pt x="0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3" name="chenying0907 42"/>
              <p:cNvSpPr>
                <a:spLocks/>
              </p:cNvSpPr>
              <p:nvPr/>
            </p:nvSpPr>
            <p:spPr bwMode="auto">
              <a:xfrm>
                <a:off x="5035551" y="4613276"/>
                <a:ext cx="60325" cy="101600"/>
              </a:xfrm>
              <a:custGeom>
                <a:avLst/>
                <a:gdLst>
                  <a:gd name="T0" fmla="*/ 2 w 58"/>
                  <a:gd name="T1" fmla="*/ 8 h 97"/>
                  <a:gd name="T2" fmla="*/ 45 w 58"/>
                  <a:gd name="T3" fmla="*/ 91 h 97"/>
                  <a:gd name="T4" fmla="*/ 56 w 58"/>
                  <a:gd name="T5" fmla="*/ 84 h 97"/>
                  <a:gd name="T6" fmla="*/ 11 w 58"/>
                  <a:gd name="T7" fmla="*/ 4 h 97"/>
                  <a:gd name="T8" fmla="*/ 2 w 58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7">
                    <a:moveTo>
                      <a:pt x="2" y="8"/>
                    </a:moveTo>
                    <a:cubicBezTo>
                      <a:pt x="10" y="37"/>
                      <a:pt x="25" y="67"/>
                      <a:pt x="45" y="91"/>
                    </a:cubicBezTo>
                    <a:cubicBezTo>
                      <a:pt x="50" y="97"/>
                      <a:pt x="58" y="91"/>
                      <a:pt x="56" y="84"/>
                    </a:cubicBezTo>
                    <a:cubicBezTo>
                      <a:pt x="49" y="54"/>
                      <a:pt x="29" y="28"/>
                      <a:pt x="11" y="4"/>
                    </a:cubicBezTo>
                    <a:cubicBezTo>
                      <a:pt x="7" y="0"/>
                      <a:pt x="0" y="2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4" name="chenying0907 43"/>
              <p:cNvSpPr>
                <a:spLocks/>
              </p:cNvSpPr>
              <p:nvPr/>
            </p:nvSpPr>
            <p:spPr bwMode="auto">
              <a:xfrm>
                <a:off x="4221163" y="4760913"/>
                <a:ext cx="82550" cy="20638"/>
              </a:xfrm>
              <a:custGeom>
                <a:avLst/>
                <a:gdLst>
                  <a:gd name="T0" fmla="*/ 2 w 79"/>
                  <a:gd name="T1" fmla="*/ 4 h 19"/>
                  <a:gd name="T2" fmla="*/ 74 w 79"/>
                  <a:gd name="T3" fmla="*/ 19 h 19"/>
                  <a:gd name="T4" fmla="*/ 76 w 79"/>
                  <a:gd name="T5" fmla="*/ 14 h 19"/>
                  <a:gd name="T6" fmla="*/ 3 w 79"/>
                  <a:gd name="T7" fmla="*/ 0 h 19"/>
                  <a:gd name="T8" fmla="*/ 2 w 79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9">
                    <a:moveTo>
                      <a:pt x="2" y="4"/>
                    </a:moveTo>
                    <a:cubicBezTo>
                      <a:pt x="26" y="11"/>
                      <a:pt x="50" y="14"/>
                      <a:pt x="74" y="19"/>
                    </a:cubicBezTo>
                    <a:cubicBezTo>
                      <a:pt x="77" y="19"/>
                      <a:pt x="79" y="15"/>
                      <a:pt x="76" y="14"/>
                    </a:cubicBezTo>
                    <a:cubicBezTo>
                      <a:pt x="52" y="8"/>
                      <a:pt x="27" y="7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5" name="chenying0907 44"/>
              <p:cNvSpPr>
                <a:spLocks/>
              </p:cNvSpPr>
              <p:nvPr/>
            </p:nvSpPr>
            <p:spPr bwMode="auto">
              <a:xfrm>
                <a:off x="4384676" y="4772026"/>
                <a:ext cx="106363" cy="17463"/>
              </a:xfrm>
              <a:custGeom>
                <a:avLst/>
                <a:gdLst>
                  <a:gd name="T0" fmla="*/ 5 w 102"/>
                  <a:gd name="T1" fmla="*/ 16 h 17"/>
                  <a:gd name="T2" fmla="*/ 98 w 102"/>
                  <a:gd name="T3" fmla="*/ 10 h 17"/>
                  <a:gd name="T4" fmla="*/ 98 w 102"/>
                  <a:gd name="T5" fmla="*/ 3 h 17"/>
                  <a:gd name="T6" fmla="*/ 3 w 102"/>
                  <a:gd name="T7" fmla="*/ 11 h 17"/>
                  <a:gd name="T8" fmla="*/ 5 w 102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7">
                    <a:moveTo>
                      <a:pt x="5" y="16"/>
                    </a:moveTo>
                    <a:cubicBezTo>
                      <a:pt x="35" y="11"/>
                      <a:pt x="67" y="13"/>
                      <a:pt x="98" y="10"/>
                    </a:cubicBezTo>
                    <a:cubicBezTo>
                      <a:pt x="102" y="10"/>
                      <a:pt x="102" y="3"/>
                      <a:pt x="98" y="3"/>
                    </a:cubicBezTo>
                    <a:cubicBezTo>
                      <a:pt x="66" y="0"/>
                      <a:pt x="34" y="2"/>
                      <a:pt x="3" y="11"/>
                    </a:cubicBezTo>
                    <a:cubicBezTo>
                      <a:pt x="0" y="12"/>
                      <a:pt x="1" y="17"/>
                      <a:pt x="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6" name="chenying0907 45"/>
              <p:cNvSpPr>
                <a:spLocks/>
              </p:cNvSpPr>
              <p:nvPr/>
            </p:nvSpPr>
            <p:spPr bwMode="auto">
              <a:xfrm>
                <a:off x="4584701" y="4762501"/>
                <a:ext cx="90488" cy="34925"/>
              </a:xfrm>
              <a:custGeom>
                <a:avLst/>
                <a:gdLst>
                  <a:gd name="T0" fmla="*/ 4 w 87"/>
                  <a:gd name="T1" fmla="*/ 20 h 33"/>
                  <a:gd name="T2" fmla="*/ 83 w 87"/>
                  <a:gd name="T3" fmla="*/ 12 h 33"/>
                  <a:gd name="T4" fmla="*/ 77 w 87"/>
                  <a:gd name="T5" fmla="*/ 2 h 33"/>
                  <a:gd name="T6" fmla="*/ 6 w 87"/>
                  <a:gd name="T7" fmla="*/ 10 h 33"/>
                  <a:gd name="T8" fmla="*/ 4 w 87"/>
                  <a:gd name="T9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3">
                    <a:moveTo>
                      <a:pt x="4" y="20"/>
                    </a:moveTo>
                    <a:cubicBezTo>
                      <a:pt x="29" y="33"/>
                      <a:pt x="61" y="33"/>
                      <a:pt x="83" y="12"/>
                    </a:cubicBezTo>
                    <a:cubicBezTo>
                      <a:pt x="87" y="9"/>
                      <a:pt x="83" y="0"/>
                      <a:pt x="77" y="2"/>
                    </a:cubicBezTo>
                    <a:cubicBezTo>
                      <a:pt x="55" y="11"/>
                      <a:pt x="30" y="13"/>
                      <a:pt x="6" y="10"/>
                    </a:cubicBezTo>
                    <a:cubicBezTo>
                      <a:pt x="1" y="10"/>
                      <a:pt x="0" y="17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7" name="chenying0907 46"/>
              <p:cNvSpPr>
                <a:spLocks/>
              </p:cNvSpPr>
              <p:nvPr/>
            </p:nvSpPr>
            <p:spPr bwMode="auto">
              <a:xfrm>
                <a:off x="4751388" y="4727576"/>
                <a:ext cx="88900" cy="25400"/>
              </a:xfrm>
              <a:custGeom>
                <a:avLst/>
                <a:gdLst>
                  <a:gd name="T0" fmla="*/ 5 w 86"/>
                  <a:gd name="T1" fmla="*/ 24 h 25"/>
                  <a:gd name="T2" fmla="*/ 79 w 86"/>
                  <a:gd name="T3" fmla="*/ 11 h 25"/>
                  <a:gd name="T4" fmla="*/ 76 w 86"/>
                  <a:gd name="T5" fmla="*/ 1 h 25"/>
                  <a:gd name="T6" fmla="*/ 41 w 86"/>
                  <a:gd name="T7" fmla="*/ 8 h 25"/>
                  <a:gd name="T8" fmla="*/ 5 w 86"/>
                  <a:gd name="T9" fmla="*/ 17 h 25"/>
                  <a:gd name="T10" fmla="*/ 5 w 86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">
                    <a:moveTo>
                      <a:pt x="5" y="24"/>
                    </a:moveTo>
                    <a:cubicBezTo>
                      <a:pt x="32" y="25"/>
                      <a:pt x="54" y="20"/>
                      <a:pt x="79" y="11"/>
                    </a:cubicBezTo>
                    <a:cubicBezTo>
                      <a:pt x="86" y="9"/>
                      <a:pt x="83" y="0"/>
                      <a:pt x="76" y="1"/>
                    </a:cubicBezTo>
                    <a:cubicBezTo>
                      <a:pt x="64" y="3"/>
                      <a:pt x="53" y="5"/>
                      <a:pt x="41" y="8"/>
                    </a:cubicBezTo>
                    <a:cubicBezTo>
                      <a:pt x="30" y="11"/>
                      <a:pt x="17" y="16"/>
                      <a:pt x="5" y="17"/>
                    </a:cubicBezTo>
                    <a:cubicBezTo>
                      <a:pt x="0" y="17"/>
                      <a:pt x="0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8" name="chenying0907 47"/>
              <p:cNvSpPr>
                <a:spLocks/>
              </p:cNvSpPr>
              <p:nvPr/>
            </p:nvSpPr>
            <p:spPr bwMode="auto">
              <a:xfrm>
                <a:off x="4892676" y="4657726"/>
                <a:ext cx="92075" cy="52388"/>
              </a:xfrm>
              <a:custGeom>
                <a:avLst/>
                <a:gdLst>
                  <a:gd name="T0" fmla="*/ 9 w 89"/>
                  <a:gd name="T1" fmla="*/ 48 h 50"/>
                  <a:gd name="T2" fmla="*/ 43 w 89"/>
                  <a:gd name="T3" fmla="*/ 32 h 50"/>
                  <a:gd name="T4" fmla="*/ 81 w 89"/>
                  <a:gd name="T5" fmla="*/ 15 h 50"/>
                  <a:gd name="T6" fmla="*/ 77 w 89"/>
                  <a:gd name="T7" fmla="*/ 1 h 50"/>
                  <a:gd name="T8" fmla="*/ 38 w 89"/>
                  <a:gd name="T9" fmla="*/ 14 h 50"/>
                  <a:gd name="T10" fmla="*/ 4 w 89"/>
                  <a:gd name="T11" fmla="*/ 41 h 50"/>
                  <a:gd name="T12" fmla="*/ 9 w 89"/>
                  <a:gd name="T13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50">
                    <a:moveTo>
                      <a:pt x="9" y="48"/>
                    </a:moveTo>
                    <a:cubicBezTo>
                      <a:pt x="20" y="42"/>
                      <a:pt x="32" y="37"/>
                      <a:pt x="43" y="32"/>
                    </a:cubicBezTo>
                    <a:cubicBezTo>
                      <a:pt x="55" y="26"/>
                      <a:pt x="68" y="20"/>
                      <a:pt x="81" y="15"/>
                    </a:cubicBezTo>
                    <a:cubicBezTo>
                      <a:pt x="89" y="11"/>
                      <a:pt x="86" y="0"/>
                      <a:pt x="77" y="1"/>
                    </a:cubicBezTo>
                    <a:cubicBezTo>
                      <a:pt x="62" y="4"/>
                      <a:pt x="51" y="7"/>
                      <a:pt x="38" y="14"/>
                    </a:cubicBezTo>
                    <a:cubicBezTo>
                      <a:pt x="25" y="22"/>
                      <a:pt x="15" y="32"/>
                      <a:pt x="4" y="41"/>
                    </a:cubicBezTo>
                    <a:cubicBezTo>
                      <a:pt x="0" y="44"/>
                      <a:pt x="5" y="50"/>
                      <a:pt x="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9" name="chenying0907 48"/>
              <p:cNvSpPr>
                <a:spLocks/>
              </p:cNvSpPr>
              <p:nvPr/>
            </p:nvSpPr>
            <p:spPr bwMode="auto">
              <a:xfrm>
                <a:off x="4024313" y="4714876"/>
                <a:ext cx="93663" cy="31750"/>
              </a:xfrm>
              <a:custGeom>
                <a:avLst/>
                <a:gdLst>
                  <a:gd name="T0" fmla="*/ 3 w 91"/>
                  <a:gd name="T1" fmla="*/ 6 h 31"/>
                  <a:gd name="T2" fmla="*/ 83 w 91"/>
                  <a:gd name="T3" fmla="*/ 30 h 31"/>
                  <a:gd name="T4" fmla="*/ 85 w 91"/>
                  <a:gd name="T5" fmla="*/ 21 h 31"/>
                  <a:gd name="T6" fmla="*/ 5 w 91"/>
                  <a:gd name="T7" fmla="*/ 1 h 31"/>
                  <a:gd name="T8" fmla="*/ 3 w 91"/>
                  <a:gd name="T9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1">
                    <a:moveTo>
                      <a:pt x="3" y="6"/>
                    </a:moveTo>
                    <a:cubicBezTo>
                      <a:pt x="29" y="18"/>
                      <a:pt x="55" y="25"/>
                      <a:pt x="83" y="30"/>
                    </a:cubicBezTo>
                    <a:cubicBezTo>
                      <a:pt x="89" y="31"/>
                      <a:pt x="91" y="23"/>
                      <a:pt x="85" y="21"/>
                    </a:cubicBezTo>
                    <a:cubicBezTo>
                      <a:pt x="59" y="12"/>
                      <a:pt x="33" y="6"/>
                      <a:pt x="5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0" name="chenying0907 49"/>
              <p:cNvSpPr>
                <a:spLocks/>
              </p:cNvSpPr>
              <p:nvPr/>
            </p:nvSpPr>
            <p:spPr bwMode="auto">
              <a:xfrm>
                <a:off x="3851276" y="4625976"/>
                <a:ext cx="98425" cy="63500"/>
              </a:xfrm>
              <a:custGeom>
                <a:avLst/>
                <a:gdLst>
                  <a:gd name="T0" fmla="*/ 2 w 94"/>
                  <a:gd name="T1" fmla="*/ 4 h 61"/>
                  <a:gd name="T2" fmla="*/ 82 w 94"/>
                  <a:gd name="T3" fmla="*/ 60 h 61"/>
                  <a:gd name="T4" fmla="*/ 88 w 94"/>
                  <a:gd name="T5" fmla="*/ 49 h 61"/>
                  <a:gd name="T6" fmla="*/ 5 w 94"/>
                  <a:gd name="T7" fmla="*/ 1 h 61"/>
                  <a:gd name="T8" fmla="*/ 2 w 94"/>
                  <a:gd name="T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2" y="4"/>
                    </a:moveTo>
                    <a:cubicBezTo>
                      <a:pt x="26" y="27"/>
                      <a:pt x="50" y="51"/>
                      <a:pt x="82" y="60"/>
                    </a:cubicBezTo>
                    <a:cubicBezTo>
                      <a:pt x="88" y="61"/>
                      <a:pt x="94" y="53"/>
                      <a:pt x="88" y="49"/>
                    </a:cubicBezTo>
                    <a:cubicBezTo>
                      <a:pt x="64" y="28"/>
                      <a:pt x="35" y="13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1" name="chenying0907 50"/>
              <p:cNvSpPr>
                <a:spLocks/>
              </p:cNvSpPr>
              <p:nvPr/>
            </p:nvSpPr>
            <p:spPr bwMode="auto">
              <a:xfrm>
                <a:off x="3706813" y="4486276"/>
                <a:ext cx="82550" cy="73025"/>
              </a:xfrm>
              <a:custGeom>
                <a:avLst/>
                <a:gdLst>
                  <a:gd name="T0" fmla="*/ 2 w 79"/>
                  <a:gd name="T1" fmla="*/ 9 h 71"/>
                  <a:gd name="T2" fmla="*/ 68 w 79"/>
                  <a:gd name="T3" fmla="*/ 69 h 71"/>
                  <a:gd name="T4" fmla="*/ 75 w 79"/>
                  <a:gd name="T5" fmla="*/ 61 h 71"/>
                  <a:gd name="T6" fmla="*/ 9 w 79"/>
                  <a:gd name="T7" fmla="*/ 4 h 71"/>
                  <a:gd name="T8" fmla="*/ 2 w 79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71">
                    <a:moveTo>
                      <a:pt x="2" y="9"/>
                    </a:moveTo>
                    <a:cubicBezTo>
                      <a:pt x="15" y="34"/>
                      <a:pt x="42" y="57"/>
                      <a:pt x="68" y="69"/>
                    </a:cubicBezTo>
                    <a:cubicBezTo>
                      <a:pt x="73" y="71"/>
                      <a:pt x="79" y="65"/>
                      <a:pt x="75" y="61"/>
                    </a:cubicBezTo>
                    <a:cubicBezTo>
                      <a:pt x="53" y="40"/>
                      <a:pt x="28" y="25"/>
                      <a:pt x="9" y="4"/>
                    </a:cubicBezTo>
                    <a:cubicBezTo>
                      <a:pt x="5" y="0"/>
                      <a:pt x="0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2" name="chenying0907 51"/>
              <p:cNvSpPr>
                <a:spLocks/>
              </p:cNvSpPr>
              <p:nvPr/>
            </p:nvSpPr>
            <p:spPr bwMode="auto">
              <a:xfrm>
                <a:off x="3595688" y="4313238"/>
                <a:ext cx="57150" cy="82550"/>
              </a:xfrm>
              <a:custGeom>
                <a:avLst/>
                <a:gdLst>
                  <a:gd name="T0" fmla="*/ 1 w 56"/>
                  <a:gd name="T1" fmla="*/ 6 h 79"/>
                  <a:gd name="T2" fmla="*/ 45 w 56"/>
                  <a:gd name="T3" fmla="*/ 75 h 79"/>
                  <a:gd name="T4" fmla="*/ 52 w 56"/>
                  <a:gd name="T5" fmla="*/ 68 h 79"/>
                  <a:gd name="T6" fmla="*/ 9 w 56"/>
                  <a:gd name="T7" fmla="*/ 4 h 79"/>
                  <a:gd name="T8" fmla="*/ 1 w 56"/>
                  <a:gd name="T9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9">
                    <a:moveTo>
                      <a:pt x="1" y="6"/>
                    </a:moveTo>
                    <a:cubicBezTo>
                      <a:pt x="5" y="35"/>
                      <a:pt x="24" y="56"/>
                      <a:pt x="45" y="75"/>
                    </a:cubicBezTo>
                    <a:cubicBezTo>
                      <a:pt x="50" y="79"/>
                      <a:pt x="56" y="73"/>
                      <a:pt x="52" y="68"/>
                    </a:cubicBezTo>
                    <a:cubicBezTo>
                      <a:pt x="35" y="48"/>
                      <a:pt x="22" y="26"/>
                      <a:pt x="9" y="4"/>
                    </a:cubicBezTo>
                    <a:cubicBezTo>
                      <a:pt x="7" y="0"/>
                      <a:pt x="0" y="2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3" name="chenying0907 52"/>
              <p:cNvSpPr>
                <a:spLocks/>
              </p:cNvSpPr>
              <p:nvPr/>
            </p:nvSpPr>
            <p:spPr bwMode="auto">
              <a:xfrm>
                <a:off x="3533776" y="4113213"/>
                <a:ext cx="42863" cy="101600"/>
              </a:xfrm>
              <a:custGeom>
                <a:avLst/>
                <a:gdLst>
                  <a:gd name="T0" fmla="*/ 2 w 42"/>
                  <a:gd name="T1" fmla="*/ 5 h 99"/>
                  <a:gd name="T2" fmla="*/ 31 w 42"/>
                  <a:gd name="T3" fmla="*/ 94 h 99"/>
                  <a:gd name="T4" fmla="*/ 39 w 42"/>
                  <a:gd name="T5" fmla="*/ 89 h 99"/>
                  <a:gd name="T6" fmla="*/ 10 w 42"/>
                  <a:gd name="T7" fmla="*/ 5 h 99"/>
                  <a:gd name="T8" fmla="*/ 2 w 42"/>
                  <a:gd name="T9" fmla="*/ 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9">
                    <a:moveTo>
                      <a:pt x="2" y="5"/>
                    </a:moveTo>
                    <a:cubicBezTo>
                      <a:pt x="0" y="37"/>
                      <a:pt x="13" y="68"/>
                      <a:pt x="31" y="94"/>
                    </a:cubicBezTo>
                    <a:cubicBezTo>
                      <a:pt x="35" y="99"/>
                      <a:pt x="42" y="94"/>
                      <a:pt x="39" y="89"/>
                    </a:cubicBezTo>
                    <a:cubicBezTo>
                      <a:pt x="24" y="64"/>
                      <a:pt x="14" y="34"/>
                      <a:pt x="10" y="5"/>
                    </a:cubicBezTo>
                    <a:cubicBezTo>
                      <a:pt x="9" y="0"/>
                      <a:pt x="3" y="0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4" name="chenying0907 53"/>
              <p:cNvSpPr>
                <a:spLocks/>
              </p:cNvSpPr>
              <p:nvPr/>
            </p:nvSpPr>
            <p:spPr bwMode="auto">
              <a:xfrm>
                <a:off x="3517901" y="3932238"/>
                <a:ext cx="20638" cy="79375"/>
              </a:xfrm>
              <a:custGeom>
                <a:avLst/>
                <a:gdLst>
                  <a:gd name="T0" fmla="*/ 4 w 19"/>
                  <a:gd name="T1" fmla="*/ 4 h 76"/>
                  <a:gd name="T2" fmla="*/ 10 w 19"/>
                  <a:gd name="T3" fmla="*/ 71 h 76"/>
                  <a:gd name="T4" fmla="*/ 18 w 19"/>
                  <a:gd name="T5" fmla="*/ 68 h 76"/>
                  <a:gd name="T6" fmla="*/ 10 w 19"/>
                  <a:gd name="T7" fmla="*/ 4 h 76"/>
                  <a:gd name="T8" fmla="*/ 4 w 19"/>
                  <a:gd name="T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6">
                    <a:moveTo>
                      <a:pt x="4" y="4"/>
                    </a:moveTo>
                    <a:cubicBezTo>
                      <a:pt x="2" y="27"/>
                      <a:pt x="0" y="50"/>
                      <a:pt x="10" y="71"/>
                    </a:cubicBezTo>
                    <a:cubicBezTo>
                      <a:pt x="13" y="76"/>
                      <a:pt x="19" y="72"/>
                      <a:pt x="18" y="68"/>
                    </a:cubicBezTo>
                    <a:cubicBezTo>
                      <a:pt x="15" y="47"/>
                      <a:pt x="12" y="25"/>
                      <a:pt x="10" y="4"/>
                    </a:cubicBezTo>
                    <a:cubicBezTo>
                      <a:pt x="10" y="0"/>
                      <a:pt x="4" y="0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5" name="chenying0907 54"/>
              <p:cNvSpPr>
                <a:spLocks/>
              </p:cNvSpPr>
              <p:nvPr/>
            </p:nvSpPr>
            <p:spPr bwMode="auto">
              <a:xfrm>
                <a:off x="3522663" y="3695701"/>
                <a:ext cx="47625" cy="131763"/>
              </a:xfrm>
              <a:custGeom>
                <a:avLst/>
                <a:gdLst>
                  <a:gd name="T0" fmla="*/ 4 w 46"/>
                  <a:gd name="T1" fmla="*/ 125 h 127"/>
                  <a:gd name="T2" fmla="*/ 43 w 46"/>
                  <a:gd name="T3" fmla="*/ 12 h 127"/>
                  <a:gd name="T4" fmla="*/ 33 w 46"/>
                  <a:gd name="T5" fmla="*/ 6 h 127"/>
                  <a:gd name="T6" fmla="*/ 0 w 46"/>
                  <a:gd name="T7" fmla="*/ 124 h 127"/>
                  <a:gd name="T8" fmla="*/ 4 w 46"/>
                  <a:gd name="T9" fmla="*/ 12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27">
                    <a:moveTo>
                      <a:pt x="4" y="125"/>
                    </a:moveTo>
                    <a:cubicBezTo>
                      <a:pt x="17" y="88"/>
                      <a:pt x="25" y="47"/>
                      <a:pt x="43" y="12"/>
                    </a:cubicBezTo>
                    <a:cubicBezTo>
                      <a:pt x="46" y="5"/>
                      <a:pt x="37" y="0"/>
                      <a:pt x="33" y="6"/>
                    </a:cubicBezTo>
                    <a:cubicBezTo>
                      <a:pt x="10" y="43"/>
                      <a:pt x="6" y="82"/>
                      <a:pt x="0" y="124"/>
                    </a:cubicBezTo>
                    <a:cubicBezTo>
                      <a:pt x="0" y="126"/>
                      <a:pt x="3" y="127"/>
                      <a:pt x="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6" name="chenying0907 55"/>
              <p:cNvSpPr>
                <a:spLocks/>
              </p:cNvSpPr>
              <p:nvPr/>
            </p:nvSpPr>
            <p:spPr bwMode="auto">
              <a:xfrm>
                <a:off x="3586163" y="3575051"/>
                <a:ext cx="50800" cy="66675"/>
              </a:xfrm>
              <a:custGeom>
                <a:avLst/>
                <a:gdLst>
                  <a:gd name="T0" fmla="*/ 9 w 48"/>
                  <a:gd name="T1" fmla="*/ 61 h 64"/>
                  <a:gd name="T2" fmla="*/ 21 w 48"/>
                  <a:gd name="T3" fmla="*/ 53 h 64"/>
                  <a:gd name="T4" fmla="*/ 31 w 48"/>
                  <a:gd name="T5" fmla="*/ 40 h 64"/>
                  <a:gd name="T6" fmla="*/ 47 w 48"/>
                  <a:gd name="T7" fmla="*/ 9 h 64"/>
                  <a:gd name="T8" fmla="*/ 39 w 48"/>
                  <a:gd name="T9" fmla="*/ 3 h 64"/>
                  <a:gd name="T10" fmla="*/ 18 w 48"/>
                  <a:gd name="T11" fmla="*/ 29 h 64"/>
                  <a:gd name="T12" fmla="*/ 11 w 48"/>
                  <a:gd name="T13" fmla="*/ 41 h 64"/>
                  <a:gd name="T14" fmla="*/ 3 w 48"/>
                  <a:gd name="T15" fmla="*/ 57 h 64"/>
                  <a:gd name="T16" fmla="*/ 9 w 48"/>
                  <a:gd name="T17" fmla="*/ 6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64">
                    <a:moveTo>
                      <a:pt x="9" y="61"/>
                    </a:moveTo>
                    <a:cubicBezTo>
                      <a:pt x="13" y="58"/>
                      <a:pt x="17" y="56"/>
                      <a:pt x="21" y="53"/>
                    </a:cubicBezTo>
                    <a:cubicBezTo>
                      <a:pt x="25" y="49"/>
                      <a:pt x="28" y="45"/>
                      <a:pt x="31" y="40"/>
                    </a:cubicBezTo>
                    <a:cubicBezTo>
                      <a:pt x="39" y="31"/>
                      <a:pt x="44" y="21"/>
                      <a:pt x="47" y="9"/>
                    </a:cubicBezTo>
                    <a:cubicBezTo>
                      <a:pt x="48" y="5"/>
                      <a:pt x="43" y="0"/>
                      <a:pt x="39" y="3"/>
                    </a:cubicBezTo>
                    <a:cubicBezTo>
                      <a:pt x="30" y="11"/>
                      <a:pt x="24" y="19"/>
                      <a:pt x="18" y="29"/>
                    </a:cubicBezTo>
                    <a:cubicBezTo>
                      <a:pt x="15" y="33"/>
                      <a:pt x="13" y="37"/>
                      <a:pt x="11" y="41"/>
                    </a:cubicBezTo>
                    <a:cubicBezTo>
                      <a:pt x="8" y="46"/>
                      <a:pt x="6" y="52"/>
                      <a:pt x="3" y="57"/>
                    </a:cubicBezTo>
                    <a:cubicBezTo>
                      <a:pt x="0" y="60"/>
                      <a:pt x="5" y="64"/>
                      <a:pt x="9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7" name="chenying0907 56"/>
              <p:cNvSpPr>
                <a:spLocks/>
              </p:cNvSpPr>
              <p:nvPr/>
            </p:nvSpPr>
            <p:spPr bwMode="auto">
              <a:xfrm>
                <a:off x="3698876" y="3435351"/>
                <a:ext cx="66675" cy="74613"/>
              </a:xfrm>
              <a:custGeom>
                <a:avLst/>
                <a:gdLst>
                  <a:gd name="T0" fmla="*/ 11 w 64"/>
                  <a:gd name="T1" fmla="*/ 66 h 71"/>
                  <a:gd name="T2" fmla="*/ 60 w 64"/>
                  <a:gd name="T3" fmla="*/ 9 h 71"/>
                  <a:gd name="T4" fmla="*/ 56 w 64"/>
                  <a:gd name="T5" fmla="*/ 1 h 71"/>
                  <a:gd name="T6" fmla="*/ 2 w 64"/>
                  <a:gd name="T7" fmla="*/ 62 h 71"/>
                  <a:gd name="T8" fmla="*/ 11 w 64"/>
                  <a:gd name="T9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1">
                    <a:moveTo>
                      <a:pt x="11" y="66"/>
                    </a:moveTo>
                    <a:cubicBezTo>
                      <a:pt x="22" y="42"/>
                      <a:pt x="41" y="26"/>
                      <a:pt x="60" y="9"/>
                    </a:cubicBezTo>
                    <a:cubicBezTo>
                      <a:pt x="64" y="6"/>
                      <a:pt x="60" y="0"/>
                      <a:pt x="56" y="1"/>
                    </a:cubicBezTo>
                    <a:cubicBezTo>
                      <a:pt x="26" y="8"/>
                      <a:pt x="8" y="34"/>
                      <a:pt x="2" y="62"/>
                    </a:cubicBezTo>
                    <a:cubicBezTo>
                      <a:pt x="0" y="67"/>
                      <a:pt x="8" y="71"/>
                      <a:pt x="11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8" name="chenying0907 57"/>
              <p:cNvSpPr>
                <a:spLocks/>
              </p:cNvSpPr>
              <p:nvPr/>
            </p:nvSpPr>
            <p:spPr bwMode="auto">
              <a:xfrm>
                <a:off x="3798888" y="3357563"/>
                <a:ext cx="57150" cy="34925"/>
              </a:xfrm>
              <a:custGeom>
                <a:avLst/>
                <a:gdLst>
                  <a:gd name="T0" fmla="*/ 5 w 56"/>
                  <a:gd name="T1" fmla="*/ 33 h 34"/>
                  <a:gd name="T2" fmla="*/ 16 w 56"/>
                  <a:gd name="T3" fmla="*/ 32 h 34"/>
                  <a:gd name="T4" fmla="*/ 29 w 56"/>
                  <a:gd name="T5" fmla="*/ 28 h 34"/>
                  <a:gd name="T6" fmla="*/ 51 w 56"/>
                  <a:gd name="T7" fmla="*/ 13 h 34"/>
                  <a:gd name="T8" fmla="*/ 46 w 56"/>
                  <a:gd name="T9" fmla="*/ 2 h 34"/>
                  <a:gd name="T10" fmla="*/ 22 w 56"/>
                  <a:gd name="T11" fmla="*/ 11 h 34"/>
                  <a:gd name="T12" fmla="*/ 10 w 56"/>
                  <a:gd name="T13" fmla="*/ 19 h 34"/>
                  <a:gd name="T14" fmla="*/ 3 w 56"/>
                  <a:gd name="T15" fmla="*/ 27 h 34"/>
                  <a:gd name="T16" fmla="*/ 5 w 56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34">
                    <a:moveTo>
                      <a:pt x="5" y="33"/>
                    </a:moveTo>
                    <a:cubicBezTo>
                      <a:pt x="9" y="32"/>
                      <a:pt x="12" y="33"/>
                      <a:pt x="16" y="32"/>
                    </a:cubicBezTo>
                    <a:cubicBezTo>
                      <a:pt x="20" y="31"/>
                      <a:pt x="24" y="29"/>
                      <a:pt x="29" y="28"/>
                    </a:cubicBezTo>
                    <a:cubicBezTo>
                      <a:pt x="38" y="24"/>
                      <a:pt x="43" y="19"/>
                      <a:pt x="51" y="13"/>
                    </a:cubicBezTo>
                    <a:cubicBezTo>
                      <a:pt x="56" y="10"/>
                      <a:pt x="53" y="0"/>
                      <a:pt x="46" y="2"/>
                    </a:cubicBezTo>
                    <a:cubicBezTo>
                      <a:pt x="37" y="5"/>
                      <a:pt x="30" y="7"/>
                      <a:pt x="22" y="11"/>
                    </a:cubicBezTo>
                    <a:cubicBezTo>
                      <a:pt x="18" y="14"/>
                      <a:pt x="14" y="16"/>
                      <a:pt x="10" y="19"/>
                    </a:cubicBezTo>
                    <a:cubicBezTo>
                      <a:pt x="7" y="21"/>
                      <a:pt x="5" y="25"/>
                      <a:pt x="3" y="27"/>
                    </a:cubicBezTo>
                    <a:cubicBezTo>
                      <a:pt x="0" y="29"/>
                      <a:pt x="1" y="34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9" name="chenying0907 58"/>
              <p:cNvSpPr>
                <a:spLocks/>
              </p:cNvSpPr>
              <p:nvPr/>
            </p:nvSpPr>
            <p:spPr bwMode="auto">
              <a:xfrm>
                <a:off x="3725863" y="3227388"/>
                <a:ext cx="76200" cy="69850"/>
              </a:xfrm>
              <a:custGeom>
                <a:avLst/>
                <a:gdLst>
                  <a:gd name="T0" fmla="*/ 69 w 74"/>
                  <a:gd name="T1" fmla="*/ 58 h 68"/>
                  <a:gd name="T2" fmla="*/ 42 w 74"/>
                  <a:gd name="T3" fmla="*/ 36 h 68"/>
                  <a:gd name="T4" fmla="*/ 14 w 74"/>
                  <a:gd name="T5" fmla="*/ 6 h 68"/>
                  <a:gd name="T6" fmla="*/ 3 w 74"/>
                  <a:gd name="T7" fmla="*/ 15 h 68"/>
                  <a:gd name="T8" fmla="*/ 66 w 74"/>
                  <a:gd name="T9" fmla="*/ 66 h 68"/>
                  <a:gd name="T10" fmla="*/ 69 w 74"/>
                  <a:gd name="T11" fmla="*/ 5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68">
                    <a:moveTo>
                      <a:pt x="69" y="58"/>
                    </a:moveTo>
                    <a:cubicBezTo>
                      <a:pt x="59" y="53"/>
                      <a:pt x="50" y="44"/>
                      <a:pt x="42" y="36"/>
                    </a:cubicBezTo>
                    <a:cubicBezTo>
                      <a:pt x="32" y="26"/>
                      <a:pt x="23" y="16"/>
                      <a:pt x="14" y="6"/>
                    </a:cubicBezTo>
                    <a:cubicBezTo>
                      <a:pt x="9" y="0"/>
                      <a:pt x="0" y="8"/>
                      <a:pt x="3" y="15"/>
                    </a:cubicBezTo>
                    <a:cubicBezTo>
                      <a:pt x="17" y="41"/>
                      <a:pt x="38" y="58"/>
                      <a:pt x="66" y="66"/>
                    </a:cubicBezTo>
                    <a:cubicBezTo>
                      <a:pt x="71" y="68"/>
                      <a:pt x="74" y="60"/>
                      <a:pt x="69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0" name="chenying0907 59"/>
              <p:cNvSpPr>
                <a:spLocks/>
              </p:cNvSpPr>
              <p:nvPr/>
            </p:nvSpPr>
            <p:spPr bwMode="auto">
              <a:xfrm>
                <a:off x="3622676" y="3065463"/>
                <a:ext cx="60325" cy="96838"/>
              </a:xfrm>
              <a:custGeom>
                <a:avLst/>
                <a:gdLst>
                  <a:gd name="T0" fmla="*/ 54 w 58"/>
                  <a:gd name="T1" fmla="*/ 85 h 94"/>
                  <a:gd name="T2" fmla="*/ 12 w 58"/>
                  <a:gd name="T3" fmla="*/ 6 h 94"/>
                  <a:gd name="T4" fmla="*/ 2 w 58"/>
                  <a:gd name="T5" fmla="*/ 9 h 94"/>
                  <a:gd name="T6" fmla="*/ 47 w 58"/>
                  <a:gd name="T7" fmla="*/ 91 h 94"/>
                  <a:gd name="T8" fmla="*/ 54 w 58"/>
                  <a:gd name="T9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54" y="85"/>
                    </a:moveTo>
                    <a:cubicBezTo>
                      <a:pt x="37" y="61"/>
                      <a:pt x="23" y="35"/>
                      <a:pt x="12" y="6"/>
                    </a:cubicBezTo>
                    <a:cubicBezTo>
                      <a:pt x="10" y="0"/>
                      <a:pt x="0" y="2"/>
                      <a:pt x="2" y="9"/>
                    </a:cubicBezTo>
                    <a:cubicBezTo>
                      <a:pt x="7" y="41"/>
                      <a:pt x="22" y="71"/>
                      <a:pt x="47" y="91"/>
                    </a:cubicBezTo>
                    <a:cubicBezTo>
                      <a:pt x="51" y="94"/>
                      <a:pt x="58" y="90"/>
                      <a:pt x="5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1" name="chenying0907 60"/>
              <p:cNvSpPr>
                <a:spLocks/>
              </p:cNvSpPr>
              <p:nvPr/>
            </p:nvSpPr>
            <p:spPr bwMode="auto">
              <a:xfrm>
                <a:off x="3565526" y="2909888"/>
                <a:ext cx="22225" cy="68263"/>
              </a:xfrm>
              <a:custGeom>
                <a:avLst/>
                <a:gdLst>
                  <a:gd name="T0" fmla="*/ 22 w 22"/>
                  <a:gd name="T1" fmla="*/ 62 h 66"/>
                  <a:gd name="T2" fmla="*/ 9 w 22"/>
                  <a:gd name="T3" fmla="*/ 4 h 66"/>
                  <a:gd name="T4" fmla="*/ 1 w 22"/>
                  <a:gd name="T5" fmla="*/ 6 h 66"/>
                  <a:gd name="T6" fmla="*/ 18 w 22"/>
                  <a:gd name="T7" fmla="*/ 64 h 66"/>
                  <a:gd name="T8" fmla="*/ 22 w 22"/>
                  <a:gd name="T9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6">
                    <a:moveTo>
                      <a:pt x="22" y="62"/>
                    </a:moveTo>
                    <a:cubicBezTo>
                      <a:pt x="17" y="43"/>
                      <a:pt x="16" y="23"/>
                      <a:pt x="9" y="4"/>
                    </a:cubicBezTo>
                    <a:cubicBezTo>
                      <a:pt x="7" y="0"/>
                      <a:pt x="0" y="1"/>
                      <a:pt x="1" y="6"/>
                    </a:cubicBezTo>
                    <a:cubicBezTo>
                      <a:pt x="6" y="25"/>
                      <a:pt x="6" y="47"/>
                      <a:pt x="18" y="64"/>
                    </a:cubicBezTo>
                    <a:cubicBezTo>
                      <a:pt x="19" y="66"/>
                      <a:pt x="22" y="65"/>
                      <a:pt x="2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2" name="chenying0907 61"/>
              <p:cNvSpPr>
                <a:spLocks/>
              </p:cNvSpPr>
              <p:nvPr/>
            </p:nvSpPr>
            <p:spPr bwMode="auto">
              <a:xfrm>
                <a:off x="3538538" y="2741613"/>
                <a:ext cx="28575" cy="100013"/>
              </a:xfrm>
              <a:custGeom>
                <a:avLst/>
                <a:gdLst>
                  <a:gd name="T0" fmla="*/ 22 w 27"/>
                  <a:gd name="T1" fmla="*/ 89 h 96"/>
                  <a:gd name="T2" fmla="*/ 15 w 27"/>
                  <a:gd name="T3" fmla="*/ 8 h 96"/>
                  <a:gd name="T4" fmla="*/ 2 w 27"/>
                  <a:gd name="T5" fmla="*/ 8 h 96"/>
                  <a:gd name="T6" fmla="*/ 9 w 27"/>
                  <a:gd name="T7" fmla="*/ 89 h 96"/>
                  <a:gd name="T8" fmla="*/ 22 w 27"/>
                  <a:gd name="T9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6">
                    <a:moveTo>
                      <a:pt x="22" y="89"/>
                    </a:moveTo>
                    <a:cubicBezTo>
                      <a:pt x="27" y="62"/>
                      <a:pt x="18" y="35"/>
                      <a:pt x="15" y="8"/>
                    </a:cubicBezTo>
                    <a:cubicBezTo>
                      <a:pt x="14" y="0"/>
                      <a:pt x="3" y="0"/>
                      <a:pt x="2" y="8"/>
                    </a:cubicBezTo>
                    <a:cubicBezTo>
                      <a:pt x="0" y="35"/>
                      <a:pt x="4" y="62"/>
                      <a:pt x="9" y="89"/>
                    </a:cubicBezTo>
                    <a:cubicBezTo>
                      <a:pt x="10" y="96"/>
                      <a:pt x="21" y="96"/>
                      <a:pt x="22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3" name="chenying0907 62"/>
              <p:cNvSpPr>
                <a:spLocks/>
              </p:cNvSpPr>
              <p:nvPr/>
            </p:nvSpPr>
            <p:spPr bwMode="auto">
              <a:xfrm>
                <a:off x="3546476" y="2592388"/>
                <a:ext cx="22225" cy="73025"/>
              </a:xfrm>
              <a:custGeom>
                <a:avLst/>
                <a:gdLst>
                  <a:gd name="T0" fmla="*/ 13 w 22"/>
                  <a:gd name="T1" fmla="*/ 66 h 70"/>
                  <a:gd name="T2" fmla="*/ 21 w 22"/>
                  <a:gd name="T3" fmla="*/ 8 h 70"/>
                  <a:gd name="T4" fmla="*/ 11 w 22"/>
                  <a:gd name="T5" fmla="*/ 6 h 70"/>
                  <a:gd name="T6" fmla="*/ 5 w 22"/>
                  <a:gd name="T7" fmla="*/ 66 h 70"/>
                  <a:gd name="T8" fmla="*/ 13 w 22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70">
                    <a:moveTo>
                      <a:pt x="13" y="66"/>
                    </a:moveTo>
                    <a:cubicBezTo>
                      <a:pt x="17" y="47"/>
                      <a:pt x="16" y="27"/>
                      <a:pt x="21" y="8"/>
                    </a:cubicBezTo>
                    <a:cubicBezTo>
                      <a:pt x="22" y="2"/>
                      <a:pt x="13" y="0"/>
                      <a:pt x="11" y="6"/>
                    </a:cubicBezTo>
                    <a:cubicBezTo>
                      <a:pt x="4" y="26"/>
                      <a:pt x="0" y="45"/>
                      <a:pt x="5" y="66"/>
                    </a:cubicBezTo>
                    <a:cubicBezTo>
                      <a:pt x="6" y="70"/>
                      <a:pt x="12" y="70"/>
                      <a:pt x="13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4" name="chenying0907 63"/>
              <p:cNvSpPr>
                <a:spLocks/>
              </p:cNvSpPr>
              <p:nvPr/>
            </p:nvSpPr>
            <p:spPr bwMode="auto">
              <a:xfrm>
                <a:off x="3595688" y="2397126"/>
                <a:ext cx="49213" cy="103188"/>
              </a:xfrm>
              <a:custGeom>
                <a:avLst/>
                <a:gdLst>
                  <a:gd name="T0" fmla="*/ 7 w 47"/>
                  <a:gd name="T1" fmla="*/ 96 h 99"/>
                  <a:gd name="T2" fmla="*/ 45 w 47"/>
                  <a:gd name="T3" fmla="*/ 8 h 99"/>
                  <a:gd name="T4" fmla="*/ 36 w 47"/>
                  <a:gd name="T5" fmla="*/ 5 h 99"/>
                  <a:gd name="T6" fmla="*/ 0 w 47"/>
                  <a:gd name="T7" fmla="*/ 94 h 99"/>
                  <a:gd name="T8" fmla="*/ 7 w 47"/>
                  <a:gd name="T9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99">
                    <a:moveTo>
                      <a:pt x="7" y="96"/>
                    </a:moveTo>
                    <a:cubicBezTo>
                      <a:pt x="20" y="67"/>
                      <a:pt x="33" y="38"/>
                      <a:pt x="45" y="8"/>
                    </a:cubicBezTo>
                    <a:cubicBezTo>
                      <a:pt x="47" y="3"/>
                      <a:pt x="39" y="0"/>
                      <a:pt x="36" y="5"/>
                    </a:cubicBezTo>
                    <a:cubicBezTo>
                      <a:pt x="19" y="33"/>
                      <a:pt x="4" y="61"/>
                      <a:pt x="0" y="94"/>
                    </a:cubicBezTo>
                    <a:cubicBezTo>
                      <a:pt x="0" y="97"/>
                      <a:pt x="6" y="99"/>
                      <a:pt x="7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5" name="chenying0907 64"/>
              <p:cNvSpPr>
                <a:spLocks/>
              </p:cNvSpPr>
              <p:nvPr/>
            </p:nvSpPr>
            <p:spPr bwMode="auto">
              <a:xfrm>
                <a:off x="3670301" y="2254251"/>
                <a:ext cx="57150" cy="80963"/>
              </a:xfrm>
              <a:custGeom>
                <a:avLst/>
                <a:gdLst>
                  <a:gd name="T0" fmla="*/ 8 w 55"/>
                  <a:gd name="T1" fmla="*/ 74 h 78"/>
                  <a:gd name="T2" fmla="*/ 27 w 55"/>
                  <a:gd name="T3" fmla="*/ 44 h 78"/>
                  <a:gd name="T4" fmla="*/ 52 w 55"/>
                  <a:gd name="T5" fmla="*/ 10 h 78"/>
                  <a:gd name="T6" fmla="*/ 45 w 55"/>
                  <a:gd name="T7" fmla="*/ 3 h 78"/>
                  <a:gd name="T8" fmla="*/ 16 w 55"/>
                  <a:gd name="T9" fmla="*/ 33 h 78"/>
                  <a:gd name="T10" fmla="*/ 1 w 55"/>
                  <a:gd name="T11" fmla="*/ 72 h 78"/>
                  <a:gd name="T12" fmla="*/ 8 w 55"/>
                  <a:gd name="T13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8">
                    <a:moveTo>
                      <a:pt x="8" y="74"/>
                    </a:moveTo>
                    <a:cubicBezTo>
                      <a:pt x="12" y="63"/>
                      <a:pt x="21" y="53"/>
                      <a:pt x="27" y="44"/>
                    </a:cubicBezTo>
                    <a:cubicBezTo>
                      <a:pt x="35" y="32"/>
                      <a:pt x="45" y="22"/>
                      <a:pt x="52" y="10"/>
                    </a:cubicBezTo>
                    <a:cubicBezTo>
                      <a:pt x="55" y="6"/>
                      <a:pt x="50" y="0"/>
                      <a:pt x="45" y="3"/>
                    </a:cubicBezTo>
                    <a:cubicBezTo>
                      <a:pt x="34" y="11"/>
                      <a:pt x="25" y="21"/>
                      <a:pt x="16" y="33"/>
                    </a:cubicBezTo>
                    <a:cubicBezTo>
                      <a:pt x="7" y="45"/>
                      <a:pt x="5" y="57"/>
                      <a:pt x="1" y="72"/>
                    </a:cubicBezTo>
                    <a:cubicBezTo>
                      <a:pt x="0" y="76"/>
                      <a:pt x="6" y="78"/>
                      <a:pt x="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6" name="chenying0907 65"/>
              <p:cNvSpPr>
                <a:spLocks/>
              </p:cNvSpPr>
              <p:nvPr/>
            </p:nvSpPr>
            <p:spPr bwMode="auto">
              <a:xfrm>
                <a:off x="3754438" y="2087563"/>
                <a:ext cx="73025" cy="87313"/>
              </a:xfrm>
              <a:custGeom>
                <a:avLst/>
                <a:gdLst>
                  <a:gd name="T0" fmla="*/ 6 w 71"/>
                  <a:gd name="T1" fmla="*/ 84 h 85"/>
                  <a:gd name="T2" fmla="*/ 66 w 71"/>
                  <a:gd name="T3" fmla="*/ 14 h 85"/>
                  <a:gd name="T4" fmla="*/ 58 w 71"/>
                  <a:gd name="T5" fmla="*/ 5 h 85"/>
                  <a:gd name="T6" fmla="*/ 1 w 71"/>
                  <a:gd name="T7" fmla="*/ 81 h 85"/>
                  <a:gd name="T8" fmla="*/ 6 w 71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5">
                    <a:moveTo>
                      <a:pt x="6" y="84"/>
                    </a:moveTo>
                    <a:cubicBezTo>
                      <a:pt x="31" y="64"/>
                      <a:pt x="46" y="37"/>
                      <a:pt x="66" y="14"/>
                    </a:cubicBezTo>
                    <a:cubicBezTo>
                      <a:pt x="71" y="8"/>
                      <a:pt x="64" y="0"/>
                      <a:pt x="58" y="5"/>
                    </a:cubicBezTo>
                    <a:cubicBezTo>
                      <a:pt x="33" y="26"/>
                      <a:pt x="11" y="49"/>
                      <a:pt x="1" y="81"/>
                    </a:cubicBezTo>
                    <a:cubicBezTo>
                      <a:pt x="0" y="84"/>
                      <a:pt x="4" y="85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7" name="chenying0907 66"/>
              <p:cNvSpPr>
                <a:spLocks/>
              </p:cNvSpPr>
              <p:nvPr/>
            </p:nvSpPr>
            <p:spPr bwMode="auto">
              <a:xfrm>
                <a:off x="3865563" y="1936751"/>
                <a:ext cx="80963" cy="104775"/>
              </a:xfrm>
              <a:custGeom>
                <a:avLst/>
                <a:gdLst>
                  <a:gd name="T0" fmla="*/ 8 w 79"/>
                  <a:gd name="T1" fmla="*/ 98 h 101"/>
                  <a:gd name="T2" fmla="*/ 74 w 79"/>
                  <a:gd name="T3" fmla="*/ 12 h 101"/>
                  <a:gd name="T4" fmla="*/ 67 w 79"/>
                  <a:gd name="T5" fmla="*/ 5 h 101"/>
                  <a:gd name="T6" fmla="*/ 31 w 79"/>
                  <a:gd name="T7" fmla="*/ 43 h 101"/>
                  <a:gd name="T8" fmla="*/ 2 w 79"/>
                  <a:gd name="T9" fmla="*/ 94 h 101"/>
                  <a:gd name="T10" fmla="*/ 8 w 79"/>
                  <a:gd name="T11" fmla="*/ 9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01">
                    <a:moveTo>
                      <a:pt x="8" y="98"/>
                    </a:moveTo>
                    <a:cubicBezTo>
                      <a:pt x="34" y="72"/>
                      <a:pt x="51" y="41"/>
                      <a:pt x="74" y="12"/>
                    </a:cubicBezTo>
                    <a:cubicBezTo>
                      <a:pt x="79" y="7"/>
                      <a:pt x="72" y="0"/>
                      <a:pt x="67" y="5"/>
                    </a:cubicBezTo>
                    <a:cubicBezTo>
                      <a:pt x="53" y="17"/>
                      <a:pt x="41" y="28"/>
                      <a:pt x="31" y="43"/>
                    </a:cubicBezTo>
                    <a:cubicBezTo>
                      <a:pt x="20" y="59"/>
                      <a:pt x="12" y="76"/>
                      <a:pt x="2" y="94"/>
                    </a:cubicBezTo>
                    <a:cubicBezTo>
                      <a:pt x="0" y="97"/>
                      <a:pt x="5" y="101"/>
                      <a:pt x="8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8" name="chenying0907 67"/>
              <p:cNvSpPr>
                <a:spLocks/>
              </p:cNvSpPr>
              <p:nvPr/>
            </p:nvSpPr>
            <p:spPr bwMode="auto">
              <a:xfrm>
                <a:off x="3984626" y="1827213"/>
                <a:ext cx="87313" cy="65088"/>
              </a:xfrm>
              <a:custGeom>
                <a:avLst/>
                <a:gdLst>
                  <a:gd name="T0" fmla="*/ 8 w 85"/>
                  <a:gd name="T1" fmla="*/ 61 h 63"/>
                  <a:gd name="T2" fmla="*/ 23 w 85"/>
                  <a:gd name="T3" fmla="*/ 57 h 63"/>
                  <a:gd name="T4" fmla="*/ 40 w 85"/>
                  <a:gd name="T5" fmla="*/ 47 h 63"/>
                  <a:gd name="T6" fmla="*/ 76 w 85"/>
                  <a:gd name="T7" fmla="*/ 21 h 63"/>
                  <a:gd name="T8" fmla="*/ 67 w 85"/>
                  <a:gd name="T9" fmla="*/ 6 h 63"/>
                  <a:gd name="T10" fmla="*/ 34 w 85"/>
                  <a:gd name="T11" fmla="*/ 26 h 63"/>
                  <a:gd name="T12" fmla="*/ 18 w 85"/>
                  <a:gd name="T13" fmla="*/ 38 h 63"/>
                  <a:gd name="T14" fmla="*/ 3 w 85"/>
                  <a:gd name="T15" fmla="*/ 53 h 63"/>
                  <a:gd name="T16" fmla="*/ 8 w 85"/>
                  <a:gd name="T17" fmla="*/ 6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63">
                    <a:moveTo>
                      <a:pt x="8" y="61"/>
                    </a:moveTo>
                    <a:cubicBezTo>
                      <a:pt x="13" y="59"/>
                      <a:pt x="18" y="59"/>
                      <a:pt x="23" y="57"/>
                    </a:cubicBezTo>
                    <a:cubicBezTo>
                      <a:pt x="29" y="54"/>
                      <a:pt x="35" y="50"/>
                      <a:pt x="40" y="47"/>
                    </a:cubicBezTo>
                    <a:cubicBezTo>
                      <a:pt x="53" y="39"/>
                      <a:pt x="64" y="30"/>
                      <a:pt x="76" y="21"/>
                    </a:cubicBezTo>
                    <a:cubicBezTo>
                      <a:pt x="85" y="14"/>
                      <a:pt x="77" y="0"/>
                      <a:pt x="67" y="6"/>
                    </a:cubicBezTo>
                    <a:cubicBezTo>
                      <a:pt x="56" y="12"/>
                      <a:pt x="44" y="18"/>
                      <a:pt x="34" y="26"/>
                    </a:cubicBezTo>
                    <a:cubicBezTo>
                      <a:pt x="28" y="30"/>
                      <a:pt x="23" y="34"/>
                      <a:pt x="18" y="38"/>
                    </a:cubicBezTo>
                    <a:cubicBezTo>
                      <a:pt x="11" y="42"/>
                      <a:pt x="8" y="48"/>
                      <a:pt x="3" y="53"/>
                    </a:cubicBezTo>
                    <a:cubicBezTo>
                      <a:pt x="0" y="57"/>
                      <a:pt x="3" y="63"/>
                      <a:pt x="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9" name="chenying0907 68"/>
              <p:cNvSpPr>
                <a:spLocks/>
              </p:cNvSpPr>
              <p:nvPr/>
            </p:nvSpPr>
            <p:spPr bwMode="auto">
              <a:xfrm>
                <a:off x="4127501" y="1725613"/>
                <a:ext cx="109538" cy="76200"/>
              </a:xfrm>
              <a:custGeom>
                <a:avLst/>
                <a:gdLst>
                  <a:gd name="T0" fmla="*/ 9 w 105"/>
                  <a:gd name="T1" fmla="*/ 71 h 74"/>
                  <a:gd name="T2" fmla="*/ 96 w 105"/>
                  <a:gd name="T3" fmla="*/ 16 h 74"/>
                  <a:gd name="T4" fmla="*/ 89 w 105"/>
                  <a:gd name="T5" fmla="*/ 4 h 74"/>
                  <a:gd name="T6" fmla="*/ 2 w 105"/>
                  <a:gd name="T7" fmla="*/ 66 h 74"/>
                  <a:gd name="T8" fmla="*/ 9 w 105"/>
                  <a:gd name="T9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4">
                    <a:moveTo>
                      <a:pt x="9" y="71"/>
                    </a:moveTo>
                    <a:cubicBezTo>
                      <a:pt x="33" y="47"/>
                      <a:pt x="67" y="33"/>
                      <a:pt x="96" y="16"/>
                    </a:cubicBezTo>
                    <a:cubicBezTo>
                      <a:pt x="105" y="12"/>
                      <a:pt x="97" y="0"/>
                      <a:pt x="89" y="4"/>
                    </a:cubicBezTo>
                    <a:cubicBezTo>
                      <a:pt x="55" y="19"/>
                      <a:pt x="22" y="32"/>
                      <a:pt x="2" y="66"/>
                    </a:cubicBezTo>
                    <a:cubicBezTo>
                      <a:pt x="0" y="70"/>
                      <a:pt x="5" y="74"/>
                      <a:pt x="9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0" name="chenying0907 69"/>
              <p:cNvSpPr>
                <a:spLocks/>
              </p:cNvSpPr>
              <p:nvPr/>
            </p:nvSpPr>
            <p:spPr bwMode="auto">
              <a:xfrm>
                <a:off x="4300538" y="1655763"/>
                <a:ext cx="87313" cy="47625"/>
              </a:xfrm>
              <a:custGeom>
                <a:avLst/>
                <a:gdLst>
                  <a:gd name="T0" fmla="*/ 7 w 84"/>
                  <a:gd name="T1" fmla="*/ 46 h 47"/>
                  <a:gd name="T2" fmla="*/ 80 w 84"/>
                  <a:gd name="T3" fmla="*/ 9 h 47"/>
                  <a:gd name="T4" fmla="*/ 77 w 84"/>
                  <a:gd name="T5" fmla="*/ 3 h 47"/>
                  <a:gd name="T6" fmla="*/ 5 w 84"/>
                  <a:gd name="T7" fmla="*/ 38 h 47"/>
                  <a:gd name="T8" fmla="*/ 7 w 8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7">
                    <a:moveTo>
                      <a:pt x="7" y="46"/>
                    </a:moveTo>
                    <a:cubicBezTo>
                      <a:pt x="36" y="41"/>
                      <a:pt x="58" y="26"/>
                      <a:pt x="80" y="9"/>
                    </a:cubicBezTo>
                    <a:cubicBezTo>
                      <a:pt x="84" y="6"/>
                      <a:pt x="81" y="0"/>
                      <a:pt x="77" y="3"/>
                    </a:cubicBezTo>
                    <a:cubicBezTo>
                      <a:pt x="54" y="16"/>
                      <a:pt x="30" y="29"/>
                      <a:pt x="5" y="38"/>
                    </a:cubicBezTo>
                    <a:cubicBezTo>
                      <a:pt x="0" y="40"/>
                      <a:pt x="2" y="47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1" name="chenying0907 70"/>
              <p:cNvSpPr>
                <a:spLocks/>
              </p:cNvSpPr>
              <p:nvPr/>
            </p:nvSpPr>
            <p:spPr bwMode="auto">
              <a:xfrm>
                <a:off x="4451351" y="1609726"/>
                <a:ext cx="103188" cy="31750"/>
              </a:xfrm>
              <a:custGeom>
                <a:avLst/>
                <a:gdLst>
                  <a:gd name="T0" fmla="*/ 4 w 100"/>
                  <a:gd name="T1" fmla="*/ 25 h 31"/>
                  <a:gd name="T2" fmla="*/ 95 w 100"/>
                  <a:gd name="T3" fmla="*/ 11 h 31"/>
                  <a:gd name="T4" fmla="*/ 92 w 100"/>
                  <a:gd name="T5" fmla="*/ 1 h 31"/>
                  <a:gd name="T6" fmla="*/ 4 w 100"/>
                  <a:gd name="T7" fmla="*/ 17 h 31"/>
                  <a:gd name="T8" fmla="*/ 4 w 100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">
                    <a:moveTo>
                      <a:pt x="4" y="25"/>
                    </a:moveTo>
                    <a:cubicBezTo>
                      <a:pt x="34" y="31"/>
                      <a:pt x="67" y="23"/>
                      <a:pt x="95" y="11"/>
                    </a:cubicBezTo>
                    <a:cubicBezTo>
                      <a:pt x="100" y="9"/>
                      <a:pt x="97" y="0"/>
                      <a:pt x="92" y="1"/>
                    </a:cubicBezTo>
                    <a:cubicBezTo>
                      <a:pt x="63" y="3"/>
                      <a:pt x="32" y="9"/>
                      <a:pt x="4" y="17"/>
                    </a:cubicBezTo>
                    <a:cubicBezTo>
                      <a:pt x="0" y="18"/>
                      <a:pt x="0" y="24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2" name="chenying0907 71"/>
              <p:cNvSpPr>
                <a:spLocks/>
              </p:cNvSpPr>
              <p:nvPr/>
            </p:nvSpPr>
            <p:spPr bwMode="auto">
              <a:xfrm>
                <a:off x="4638676" y="1628776"/>
                <a:ext cx="109538" cy="19050"/>
              </a:xfrm>
              <a:custGeom>
                <a:avLst/>
                <a:gdLst>
                  <a:gd name="T0" fmla="*/ 4 w 105"/>
                  <a:gd name="T1" fmla="*/ 13 h 18"/>
                  <a:gd name="T2" fmla="*/ 99 w 105"/>
                  <a:gd name="T3" fmla="*/ 14 h 18"/>
                  <a:gd name="T4" fmla="*/ 99 w 105"/>
                  <a:gd name="T5" fmla="*/ 4 h 18"/>
                  <a:gd name="T6" fmla="*/ 4 w 105"/>
                  <a:gd name="T7" fmla="*/ 5 h 18"/>
                  <a:gd name="T8" fmla="*/ 4 w 10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8">
                    <a:moveTo>
                      <a:pt x="4" y="13"/>
                    </a:moveTo>
                    <a:cubicBezTo>
                      <a:pt x="35" y="18"/>
                      <a:pt x="67" y="17"/>
                      <a:pt x="99" y="14"/>
                    </a:cubicBezTo>
                    <a:cubicBezTo>
                      <a:pt x="105" y="13"/>
                      <a:pt x="105" y="5"/>
                      <a:pt x="99" y="4"/>
                    </a:cubicBezTo>
                    <a:cubicBezTo>
                      <a:pt x="67" y="1"/>
                      <a:pt x="35" y="0"/>
                      <a:pt x="4" y="5"/>
                    </a:cubicBezTo>
                    <a:cubicBezTo>
                      <a:pt x="0" y="6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3" name="chenying0907 72"/>
              <p:cNvSpPr>
                <a:spLocks/>
              </p:cNvSpPr>
              <p:nvPr/>
            </p:nvSpPr>
            <p:spPr bwMode="auto">
              <a:xfrm>
                <a:off x="4851401" y="1643063"/>
                <a:ext cx="68263" cy="30163"/>
              </a:xfrm>
              <a:custGeom>
                <a:avLst/>
                <a:gdLst>
                  <a:gd name="T0" fmla="*/ 2 w 65"/>
                  <a:gd name="T1" fmla="*/ 4 h 28"/>
                  <a:gd name="T2" fmla="*/ 59 w 65"/>
                  <a:gd name="T3" fmla="*/ 27 h 28"/>
                  <a:gd name="T4" fmla="*/ 62 w 65"/>
                  <a:gd name="T5" fmla="*/ 21 h 28"/>
                  <a:gd name="T6" fmla="*/ 3 w 65"/>
                  <a:gd name="T7" fmla="*/ 1 h 28"/>
                  <a:gd name="T8" fmla="*/ 2 w 65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8">
                    <a:moveTo>
                      <a:pt x="2" y="4"/>
                    </a:moveTo>
                    <a:cubicBezTo>
                      <a:pt x="19" y="15"/>
                      <a:pt x="40" y="22"/>
                      <a:pt x="59" y="27"/>
                    </a:cubicBezTo>
                    <a:cubicBezTo>
                      <a:pt x="63" y="28"/>
                      <a:pt x="65" y="23"/>
                      <a:pt x="62" y="21"/>
                    </a:cubicBezTo>
                    <a:cubicBezTo>
                      <a:pt x="43" y="13"/>
                      <a:pt x="23" y="7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4" name="chenying0907 73"/>
              <p:cNvSpPr>
                <a:spLocks/>
              </p:cNvSpPr>
              <p:nvPr/>
            </p:nvSpPr>
            <p:spPr bwMode="auto">
              <a:xfrm>
                <a:off x="5008563" y="1714501"/>
                <a:ext cx="71438" cy="33338"/>
              </a:xfrm>
              <a:custGeom>
                <a:avLst/>
                <a:gdLst>
                  <a:gd name="T0" fmla="*/ 3 w 68"/>
                  <a:gd name="T1" fmla="*/ 10 h 33"/>
                  <a:gd name="T2" fmla="*/ 59 w 68"/>
                  <a:gd name="T3" fmla="*/ 32 h 33"/>
                  <a:gd name="T4" fmla="*/ 64 w 68"/>
                  <a:gd name="T5" fmla="*/ 26 h 33"/>
                  <a:gd name="T6" fmla="*/ 3 w 68"/>
                  <a:gd name="T7" fmla="*/ 4 h 33"/>
                  <a:gd name="T8" fmla="*/ 3 w 68"/>
                  <a:gd name="T9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3">
                    <a:moveTo>
                      <a:pt x="3" y="10"/>
                    </a:moveTo>
                    <a:cubicBezTo>
                      <a:pt x="23" y="14"/>
                      <a:pt x="40" y="23"/>
                      <a:pt x="59" y="32"/>
                    </a:cubicBezTo>
                    <a:cubicBezTo>
                      <a:pt x="63" y="33"/>
                      <a:pt x="68" y="29"/>
                      <a:pt x="64" y="26"/>
                    </a:cubicBezTo>
                    <a:cubicBezTo>
                      <a:pt x="46" y="10"/>
                      <a:pt x="26" y="0"/>
                      <a:pt x="3" y="4"/>
                    </a:cubicBezTo>
                    <a:cubicBezTo>
                      <a:pt x="0" y="4"/>
                      <a:pt x="0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5" name="chenying0907 74"/>
              <p:cNvSpPr>
                <a:spLocks/>
              </p:cNvSpPr>
              <p:nvPr/>
            </p:nvSpPr>
            <p:spPr bwMode="auto">
              <a:xfrm>
                <a:off x="5149851" y="1784351"/>
                <a:ext cx="85725" cy="47625"/>
              </a:xfrm>
              <a:custGeom>
                <a:avLst/>
                <a:gdLst>
                  <a:gd name="T0" fmla="*/ 3 w 83"/>
                  <a:gd name="T1" fmla="*/ 6 h 46"/>
                  <a:gd name="T2" fmla="*/ 75 w 83"/>
                  <a:gd name="T3" fmla="*/ 43 h 46"/>
                  <a:gd name="T4" fmla="*/ 79 w 83"/>
                  <a:gd name="T5" fmla="*/ 37 h 46"/>
                  <a:gd name="T6" fmla="*/ 6 w 83"/>
                  <a:gd name="T7" fmla="*/ 1 h 46"/>
                  <a:gd name="T8" fmla="*/ 3 w 83"/>
                  <a:gd name="T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6">
                    <a:moveTo>
                      <a:pt x="3" y="6"/>
                    </a:moveTo>
                    <a:cubicBezTo>
                      <a:pt x="28" y="18"/>
                      <a:pt x="52" y="30"/>
                      <a:pt x="75" y="43"/>
                    </a:cubicBezTo>
                    <a:cubicBezTo>
                      <a:pt x="80" y="46"/>
                      <a:pt x="83" y="39"/>
                      <a:pt x="79" y="37"/>
                    </a:cubicBezTo>
                    <a:cubicBezTo>
                      <a:pt x="57" y="20"/>
                      <a:pt x="33" y="7"/>
                      <a:pt x="6" y="1"/>
                    </a:cubicBezTo>
                    <a:cubicBezTo>
                      <a:pt x="2" y="0"/>
                      <a:pt x="0" y="5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6" name="chenying0907 75"/>
              <p:cNvSpPr>
                <a:spLocks/>
              </p:cNvSpPr>
              <p:nvPr/>
            </p:nvSpPr>
            <p:spPr bwMode="auto">
              <a:xfrm>
                <a:off x="5305426" y="1847851"/>
                <a:ext cx="66675" cy="61913"/>
              </a:xfrm>
              <a:custGeom>
                <a:avLst/>
                <a:gdLst>
                  <a:gd name="T0" fmla="*/ 5 w 65"/>
                  <a:gd name="T1" fmla="*/ 12 h 59"/>
                  <a:gd name="T2" fmla="*/ 55 w 65"/>
                  <a:gd name="T3" fmla="*/ 55 h 59"/>
                  <a:gd name="T4" fmla="*/ 62 w 65"/>
                  <a:gd name="T5" fmla="*/ 49 h 59"/>
                  <a:gd name="T6" fmla="*/ 42 w 65"/>
                  <a:gd name="T7" fmla="*/ 23 h 59"/>
                  <a:gd name="T8" fmla="*/ 10 w 65"/>
                  <a:gd name="T9" fmla="*/ 4 h 59"/>
                  <a:gd name="T10" fmla="*/ 5 w 65"/>
                  <a:gd name="T11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59">
                    <a:moveTo>
                      <a:pt x="5" y="12"/>
                    </a:moveTo>
                    <a:cubicBezTo>
                      <a:pt x="23" y="25"/>
                      <a:pt x="42" y="37"/>
                      <a:pt x="55" y="55"/>
                    </a:cubicBezTo>
                    <a:cubicBezTo>
                      <a:pt x="58" y="59"/>
                      <a:pt x="65" y="53"/>
                      <a:pt x="62" y="49"/>
                    </a:cubicBezTo>
                    <a:cubicBezTo>
                      <a:pt x="57" y="39"/>
                      <a:pt x="50" y="31"/>
                      <a:pt x="42" y="23"/>
                    </a:cubicBezTo>
                    <a:cubicBezTo>
                      <a:pt x="33" y="15"/>
                      <a:pt x="21" y="9"/>
                      <a:pt x="10" y="4"/>
                    </a:cubicBezTo>
                    <a:cubicBezTo>
                      <a:pt x="5" y="0"/>
                      <a:pt x="0" y="8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7" name="chenying0907 76"/>
              <p:cNvSpPr>
                <a:spLocks/>
              </p:cNvSpPr>
              <p:nvPr/>
            </p:nvSpPr>
            <p:spPr bwMode="auto">
              <a:xfrm>
                <a:off x="5380038" y="1765301"/>
                <a:ext cx="30163" cy="87313"/>
              </a:xfrm>
              <a:custGeom>
                <a:avLst/>
                <a:gdLst>
                  <a:gd name="T0" fmla="*/ 10 w 28"/>
                  <a:gd name="T1" fmla="*/ 81 h 84"/>
                  <a:gd name="T2" fmla="*/ 27 w 28"/>
                  <a:gd name="T3" fmla="*/ 10 h 84"/>
                  <a:gd name="T4" fmla="*/ 17 w 28"/>
                  <a:gd name="T5" fmla="*/ 6 h 84"/>
                  <a:gd name="T6" fmla="*/ 4 w 28"/>
                  <a:gd name="T7" fmla="*/ 81 h 84"/>
                  <a:gd name="T8" fmla="*/ 10 w 28"/>
                  <a:gd name="T9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4">
                    <a:moveTo>
                      <a:pt x="10" y="81"/>
                    </a:moveTo>
                    <a:cubicBezTo>
                      <a:pt x="15" y="57"/>
                      <a:pt x="22" y="34"/>
                      <a:pt x="27" y="10"/>
                    </a:cubicBezTo>
                    <a:cubicBezTo>
                      <a:pt x="28" y="4"/>
                      <a:pt x="20" y="0"/>
                      <a:pt x="17" y="6"/>
                    </a:cubicBezTo>
                    <a:cubicBezTo>
                      <a:pt x="6" y="29"/>
                      <a:pt x="0" y="55"/>
                      <a:pt x="4" y="81"/>
                    </a:cubicBezTo>
                    <a:cubicBezTo>
                      <a:pt x="5" y="84"/>
                      <a:pt x="10" y="84"/>
                      <a:pt x="1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8" name="chenying0907 77"/>
              <p:cNvSpPr>
                <a:spLocks/>
              </p:cNvSpPr>
              <p:nvPr/>
            </p:nvSpPr>
            <p:spPr bwMode="auto">
              <a:xfrm>
                <a:off x="5451476" y="1625601"/>
                <a:ext cx="39688" cy="63500"/>
              </a:xfrm>
              <a:custGeom>
                <a:avLst/>
                <a:gdLst>
                  <a:gd name="T0" fmla="*/ 7 w 39"/>
                  <a:gd name="T1" fmla="*/ 58 h 62"/>
                  <a:gd name="T2" fmla="*/ 38 w 39"/>
                  <a:gd name="T3" fmla="*/ 7 h 62"/>
                  <a:gd name="T4" fmla="*/ 29 w 39"/>
                  <a:gd name="T5" fmla="*/ 3 h 62"/>
                  <a:gd name="T6" fmla="*/ 13 w 39"/>
                  <a:gd name="T7" fmla="*/ 25 h 62"/>
                  <a:gd name="T8" fmla="*/ 1 w 39"/>
                  <a:gd name="T9" fmla="*/ 56 h 62"/>
                  <a:gd name="T10" fmla="*/ 7 w 39"/>
                  <a:gd name="T11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7" y="58"/>
                    </a:moveTo>
                    <a:cubicBezTo>
                      <a:pt x="16" y="40"/>
                      <a:pt x="30" y="26"/>
                      <a:pt x="38" y="7"/>
                    </a:cubicBezTo>
                    <a:cubicBezTo>
                      <a:pt x="39" y="2"/>
                      <a:pt x="32" y="0"/>
                      <a:pt x="29" y="3"/>
                    </a:cubicBezTo>
                    <a:cubicBezTo>
                      <a:pt x="24" y="11"/>
                      <a:pt x="18" y="18"/>
                      <a:pt x="13" y="25"/>
                    </a:cubicBezTo>
                    <a:cubicBezTo>
                      <a:pt x="7" y="34"/>
                      <a:pt x="4" y="45"/>
                      <a:pt x="1" y="56"/>
                    </a:cubicBezTo>
                    <a:cubicBezTo>
                      <a:pt x="0" y="59"/>
                      <a:pt x="5" y="62"/>
                      <a:pt x="7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9" name="chenying0907 78"/>
              <p:cNvSpPr>
                <a:spLocks/>
              </p:cNvSpPr>
              <p:nvPr/>
            </p:nvSpPr>
            <p:spPr bwMode="auto">
              <a:xfrm>
                <a:off x="5540376" y="1449388"/>
                <a:ext cx="88900" cy="112713"/>
              </a:xfrm>
              <a:custGeom>
                <a:avLst/>
                <a:gdLst>
                  <a:gd name="T0" fmla="*/ 8 w 86"/>
                  <a:gd name="T1" fmla="*/ 105 h 108"/>
                  <a:gd name="T2" fmla="*/ 81 w 86"/>
                  <a:gd name="T3" fmla="*/ 12 h 108"/>
                  <a:gd name="T4" fmla="*/ 75 w 86"/>
                  <a:gd name="T5" fmla="*/ 4 h 108"/>
                  <a:gd name="T6" fmla="*/ 1 w 86"/>
                  <a:gd name="T7" fmla="*/ 101 h 108"/>
                  <a:gd name="T8" fmla="*/ 8 w 86"/>
                  <a:gd name="T9" fmla="*/ 10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8">
                    <a:moveTo>
                      <a:pt x="8" y="105"/>
                    </a:moveTo>
                    <a:cubicBezTo>
                      <a:pt x="34" y="75"/>
                      <a:pt x="53" y="41"/>
                      <a:pt x="81" y="12"/>
                    </a:cubicBezTo>
                    <a:cubicBezTo>
                      <a:pt x="86" y="8"/>
                      <a:pt x="80" y="0"/>
                      <a:pt x="75" y="4"/>
                    </a:cubicBezTo>
                    <a:cubicBezTo>
                      <a:pt x="39" y="25"/>
                      <a:pt x="16" y="63"/>
                      <a:pt x="1" y="101"/>
                    </a:cubicBezTo>
                    <a:cubicBezTo>
                      <a:pt x="0" y="105"/>
                      <a:pt x="5" y="108"/>
                      <a:pt x="8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0" name="chenying0907 79"/>
              <p:cNvSpPr>
                <a:spLocks/>
              </p:cNvSpPr>
              <p:nvPr/>
            </p:nvSpPr>
            <p:spPr bwMode="auto">
              <a:xfrm>
                <a:off x="5675313" y="1382713"/>
                <a:ext cx="88900" cy="57150"/>
              </a:xfrm>
              <a:custGeom>
                <a:avLst/>
                <a:gdLst>
                  <a:gd name="T0" fmla="*/ 7 w 86"/>
                  <a:gd name="T1" fmla="*/ 53 h 55"/>
                  <a:gd name="T2" fmla="*/ 79 w 86"/>
                  <a:gd name="T3" fmla="*/ 13 h 55"/>
                  <a:gd name="T4" fmla="*/ 76 w 86"/>
                  <a:gd name="T5" fmla="*/ 2 h 55"/>
                  <a:gd name="T6" fmla="*/ 3 w 86"/>
                  <a:gd name="T7" fmla="*/ 48 h 55"/>
                  <a:gd name="T8" fmla="*/ 7 w 86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55">
                    <a:moveTo>
                      <a:pt x="7" y="53"/>
                    </a:moveTo>
                    <a:cubicBezTo>
                      <a:pt x="32" y="43"/>
                      <a:pt x="53" y="22"/>
                      <a:pt x="79" y="13"/>
                    </a:cubicBezTo>
                    <a:cubicBezTo>
                      <a:pt x="86" y="10"/>
                      <a:pt x="83" y="0"/>
                      <a:pt x="76" y="2"/>
                    </a:cubicBezTo>
                    <a:cubicBezTo>
                      <a:pt x="46" y="8"/>
                      <a:pt x="24" y="27"/>
                      <a:pt x="3" y="48"/>
                    </a:cubicBezTo>
                    <a:cubicBezTo>
                      <a:pt x="0" y="51"/>
                      <a:pt x="4" y="55"/>
                      <a:pt x="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1" name="chenying0907 80"/>
              <p:cNvSpPr>
                <a:spLocks/>
              </p:cNvSpPr>
              <p:nvPr/>
            </p:nvSpPr>
            <p:spPr bwMode="auto">
              <a:xfrm>
                <a:off x="5895976" y="1304926"/>
                <a:ext cx="57150" cy="28575"/>
              </a:xfrm>
              <a:custGeom>
                <a:avLst/>
                <a:gdLst>
                  <a:gd name="T0" fmla="*/ 4 w 56"/>
                  <a:gd name="T1" fmla="*/ 26 h 27"/>
                  <a:gd name="T2" fmla="*/ 55 w 56"/>
                  <a:gd name="T3" fmla="*/ 4 h 27"/>
                  <a:gd name="T4" fmla="*/ 53 w 56"/>
                  <a:gd name="T5" fmla="*/ 2 h 27"/>
                  <a:gd name="T6" fmla="*/ 2 w 56"/>
                  <a:gd name="T7" fmla="*/ 23 h 27"/>
                  <a:gd name="T8" fmla="*/ 4 w 56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7">
                    <a:moveTo>
                      <a:pt x="4" y="26"/>
                    </a:moveTo>
                    <a:cubicBezTo>
                      <a:pt x="21" y="18"/>
                      <a:pt x="41" y="18"/>
                      <a:pt x="55" y="4"/>
                    </a:cubicBezTo>
                    <a:cubicBezTo>
                      <a:pt x="56" y="2"/>
                      <a:pt x="54" y="0"/>
                      <a:pt x="53" y="2"/>
                    </a:cubicBezTo>
                    <a:cubicBezTo>
                      <a:pt x="38" y="14"/>
                      <a:pt x="19" y="15"/>
                      <a:pt x="2" y="23"/>
                    </a:cubicBezTo>
                    <a:cubicBezTo>
                      <a:pt x="0" y="24"/>
                      <a:pt x="2" y="27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2" name="chenying0907 81"/>
              <p:cNvSpPr>
                <a:spLocks/>
              </p:cNvSpPr>
              <p:nvPr/>
            </p:nvSpPr>
            <p:spPr bwMode="auto">
              <a:xfrm>
                <a:off x="6059488" y="1247776"/>
                <a:ext cx="125413" cy="41275"/>
              </a:xfrm>
              <a:custGeom>
                <a:avLst/>
                <a:gdLst>
                  <a:gd name="T0" fmla="*/ 6 w 121"/>
                  <a:gd name="T1" fmla="*/ 38 h 40"/>
                  <a:gd name="T2" fmla="*/ 115 w 121"/>
                  <a:gd name="T3" fmla="*/ 13 h 40"/>
                  <a:gd name="T4" fmla="*/ 113 w 121"/>
                  <a:gd name="T5" fmla="*/ 0 h 40"/>
                  <a:gd name="T6" fmla="*/ 3 w 121"/>
                  <a:gd name="T7" fmla="*/ 34 h 40"/>
                  <a:gd name="T8" fmla="*/ 6 w 121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0">
                    <a:moveTo>
                      <a:pt x="6" y="38"/>
                    </a:moveTo>
                    <a:cubicBezTo>
                      <a:pt x="40" y="23"/>
                      <a:pt x="79" y="25"/>
                      <a:pt x="115" y="13"/>
                    </a:cubicBezTo>
                    <a:cubicBezTo>
                      <a:pt x="121" y="11"/>
                      <a:pt x="121" y="0"/>
                      <a:pt x="113" y="0"/>
                    </a:cubicBezTo>
                    <a:cubicBezTo>
                      <a:pt x="72" y="3"/>
                      <a:pt x="37" y="11"/>
                      <a:pt x="3" y="34"/>
                    </a:cubicBezTo>
                    <a:cubicBezTo>
                      <a:pt x="0" y="36"/>
                      <a:pt x="3" y="40"/>
                      <a:pt x="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3" name="chenying0907 82"/>
              <p:cNvSpPr>
                <a:spLocks/>
              </p:cNvSpPr>
              <p:nvPr/>
            </p:nvSpPr>
            <p:spPr bwMode="auto">
              <a:xfrm>
                <a:off x="6319838" y="1225551"/>
                <a:ext cx="120650" cy="30163"/>
              </a:xfrm>
              <a:custGeom>
                <a:avLst/>
                <a:gdLst>
                  <a:gd name="T0" fmla="*/ 8 w 116"/>
                  <a:gd name="T1" fmla="*/ 25 h 28"/>
                  <a:gd name="T2" fmla="*/ 108 w 116"/>
                  <a:gd name="T3" fmla="*/ 27 h 28"/>
                  <a:gd name="T4" fmla="*/ 110 w 116"/>
                  <a:gd name="T5" fmla="*/ 15 h 28"/>
                  <a:gd name="T6" fmla="*/ 4 w 116"/>
                  <a:gd name="T7" fmla="*/ 17 h 28"/>
                  <a:gd name="T8" fmla="*/ 8 w 11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8">
                    <a:moveTo>
                      <a:pt x="8" y="25"/>
                    </a:moveTo>
                    <a:cubicBezTo>
                      <a:pt x="41" y="16"/>
                      <a:pt x="74" y="23"/>
                      <a:pt x="108" y="27"/>
                    </a:cubicBezTo>
                    <a:cubicBezTo>
                      <a:pt x="115" y="28"/>
                      <a:pt x="116" y="17"/>
                      <a:pt x="110" y="15"/>
                    </a:cubicBezTo>
                    <a:cubicBezTo>
                      <a:pt x="72" y="4"/>
                      <a:pt x="40" y="0"/>
                      <a:pt x="4" y="17"/>
                    </a:cubicBezTo>
                    <a:cubicBezTo>
                      <a:pt x="0" y="19"/>
                      <a:pt x="3" y="26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4" name="chenying0907 83"/>
              <p:cNvSpPr>
                <a:spLocks/>
              </p:cNvSpPr>
              <p:nvPr/>
            </p:nvSpPr>
            <p:spPr bwMode="auto">
              <a:xfrm>
                <a:off x="6584951" y="1241426"/>
                <a:ext cx="109538" cy="19050"/>
              </a:xfrm>
              <a:custGeom>
                <a:avLst/>
                <a:gdLst>
                  <a:gd name="T0" fmla="*/ 5 w 106"/>
                  <a:gd name="T1" fmla="*/ 9 h 18"/>
                  <a:gd name="T2" fmla="*/ 98 w 106"/>
                  <a:gd name="T3" fmla="*/ 17 h 18"/>
                  <a:gd name="T4" fmla="*/ 100 w 106"/>
                  <a:gd name="T5" fmla="*/ 9 h 18"/>
                  <a:gd name="T6" fmla="*/ 5 w 106"/>
                  <a:gd name="T7" fmla="*/ 2 h 18"/>
                  <a:gd name="T8" fmla="*/ 5 w 106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8">
                    <a:moveTo>
                      <a:pt x="5" y="9"/>
                    </a:moveTo>
                    <a:cubicBezTo>
                      <a:pt x="35" y="11"/>
                      <a:pt x="68" y="12"/>
                      <a:pt x="98" y="17"/>
                    </a:cubicBezTo>
                    <a:cubicBezTo>
                      <a:pt x="103" y="18"/>
                      <a:pt x="106" y="10"/>
                      <a:pt x="100" y="9"/>
                    </a:cubicBezTo>
                    <a:cubicBezTo>
                      <a:pt x="68" y="0"/>
                      <a:pt x="38" y="1"/>
                      <a:pt x="5" y="2"/>
                    </a:cubicBezTo>
                    <a:cubicBezTo>
                      <a:pt x="0" y="2"/>
                      <a:pt x="0" y="9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5" name="chenying0907 84"/>
              <p:cNvSpPr>
                <a:spLocks/>
              </p:cNvSpPr>
              <p:nvPr/>
            </p:nvSpPr>
            <p:spPr bwMode="auto">
              <a:xfrm>
                <a:off x="6799263" y="1285876"/>
                <a:ext cx="117475" cy="47625"/>
              </a:xfrm>
              <a:custGeom>
                <a:avLst/>
                <a:gdLst>
                  <a:gd name="T0" fmla="*/ 5 w 112"/>
                  <a:gd name="T1" fmla="*/ 11 h 45"/>
                  <a:gd name="T2" fmla="*/ 100 w 112"/>
                  <a:gd name="T3" fmla="*/ 42 h 45"/>
                  <a:gd name="T4" fmla="*/ 105 w 112"/>
                  <a:gd name="T5" fmla="*/ 29 h 45"/>
                  <a:gd name="T6" fmla="*/ 8 w 112"/>
                  <a:gd name="T7" fmla="*/ 1 h 45"/>
                  <a:gd name="T8" fmla="*/ 5 w 112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5">
                    <a:moveTo>
                      <a:pt x="5" y="11"/>
                    </a:moveTo>
                    <a:cubicBezTo>
                      <a:pt x="35" y="25"/>
                      <a:pt x="69" y="29"/>
                      <a:pt x="100" y="42"/>
                    </a:cubicBezTo>
                    <a:cubicBezTo>
                      <a:pt x="107" y="45"/>
                      <a:pt x="112" y="33"/>
                      <a:pt x="105" y="29"/>
                    </a:cubicBezTo>
                    <a:cubicBezTo>
                      <a:pt x="76" y="13"/>
                      <a:pt x="41" y="2"/>
                      <a:pt x="8" y="1"/>
                    </a:cubicBezTo>
                    <a:cubicBezTo>
                      <a:pt x="2" y="0"/>
                      <a:pt x="0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6" name="chenying0907 85"/>
              <p:cNvSpPr>
                <a:spLocks/>
              </p:cNvSpPr>
              <p:nvPr/>
            </p:nvSpPr>
            <p:spPr bwMode="auto">
              <a:xfrm>
                <a:off x="6962776" y="1343026"/>
                <a:ext cx="122238" cy="44450"/>
              </a:xfrm>
              <a:custGeom>
                <a:avLst/>
                <a:gdLst>
                  <a:gd name="T0" fmla="*/ 3 w 117"/>
                  <a:gd name="T1" fmla="*/ 4 h 43"/>
                  <a:gd name="T2" fmla="*/ 109 w 117"/>
                  <a:gd name="T3" fmla="*/ 41 h 43"/>
                  <a:gd name="T4" fmla="*/ 113 w 117"/>
                  <a:gd name="T5" fmla="*/ 35 h 43"/>
                  <a:gd name="T6" fmla="*/ 3 w 117"/>
                  <a:gd name="T7" fmla="*/ 0 h 43"/>
                  <a:gd name="T8" fmla="*/ 3 w 117"/>
                  <a:gd name="T9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43">
                    <a:moveTo>
                      <a:pt x="3" y="4"/>
                    </a:moveTo>
                    <a:cubicBezTo>
                      <a:pt x="41" y="6"/>
                      <a:pt x="76" y="23"/>
                      <a:pt x="109" y="41"/>
                    </a:cubicBezTo>
                    <a:cubicBezTo>
                      <a:pt x="113" y="43"/>
                      <a:pt x="117" y="37"/>
                      <a:pt x="113" y="35"/>
                    </a:cubicBezTo>
                    <a:cubicBezTo>
                      <a:pt x="79" y="13"/>
                      <a:pt x="43" y="0"/>
                      <a:pt x="3" y="0"/>
                    </a:cubicBezTo>
                    <a:cubicBezTo>
                      <a:pt x="0" y="0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7" name="chenying0907 86"/>
              <p:cNvSpPr>
                <a:spLocks/>
              </p:cNvSpPr>
              <p:nvPr/>
            </p:nvSpPr>
            <p:spPr bwMode="auto">
              <a:xfrm>
                <a:off x="7148513" y="1409701"/>
                <a:ext cx="104775" cy="49213"/>
              </a:xfrm>
              <a:custGeom>
                <a:avLst/>
                <a:gdLst>
                  <a:gd name="T0" fmla="*/ 3 w 101"/>
                  <a:gd name="T1" fmla="*/ 6 h 47"/>
                  <a:gd name="T2" fmla="*/ 90 w 101"/>
                  <a:gd name="T3" fmla="*/ 45 h 47"/>
                  <a:gd name="T4" fmla="*/ 96 w 101"/>
                  <a:gd name="T5" fmla="*/ 35 h 47"/>
                  <a:gd name="T6" fmla="*/ 4 w 101"/>
                  <a:gd name="T7" fmla="*/ 0 h 47"/>
                  <a:gd name="T8" fmla="*/ 3 w 101"/>
                  <a:gd name="T9" fmla="*/ 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7">
                    <a:moveTo>
                      <a:pt x="3" y="6"/>
                    </a:moveTo>
                    <a:cubicBezTo>
                      <a:pt x="31" y="18"/>
                      <a:pt x="59" y="37"/>
                      <a:pt x="90" y="45"/>
                    </a:cubicBezTo>
                    <a:cubicBezTo>
                      <a:pt x="95" y="47"/>
                      <a:pt x="101" y="39"/>
                      <a:pt x="96" y="35"/>
                    </a:cubicBezTo>
                    <a:cubicBezTo>
                      <a:pt x="70" y="15"/>
                      <a:pt x="36" y="3"/>
                      <a:pt x="4" y="0"/>
                    </a:cubicBezTo>
                    <a:cubicBezTo>
                      <a:pt x="1" y="0"/>
                      <a:pt x="0" y="4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8" name="chenying0907 87"/>
              <p:cNvSpPr>
                <a:spLocks/>
              </p:cNvSpPr>
              <p:nvPr/>
            </p:nvSpPr>
            <p:spPr bwMode="auto">
              <a:xfrm>
                <a:off x="7273926" y="1504951"/>
                <a:ext cx="114300" cy="74613"/>
              </a:xfrm>
              <a:custGeom>
                <a:avLst/>
                <a:gdLst>
                  <a:gd name="T0" fmla="*/ 6 w 110"/>
                  <a:gd name="T1" fmla="*/ 10 h 71"/>
                  <a:gd name="T2" fmla="*/ 55 w 110"/>
                  <a:gd name="T3" fmla="*/ 40 h 71"/>
                  <a:gd name="T4" fmla="*/ 99 w 110"/>
                  <a:gd name="T5" fmla="*/ 67 h 71"/>
                  <a:gd name="T6" fmla="*/ 104 w 110"/>
                  <a:gd name="T7" fmla="*/ 58 h 71"/>
                  <a:gd name="T8" fmla="*/ 9 w 110"/>
                  <a:gd name="T9" fmla="*/ 0 h 71"/>
                  <a:gd name="T10" fmla="*/ 6 w 110"/>
                  <a:gd name="T11" fmla="*/ 1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71">
                    <a:moveTo>
                      <a:pt x="6" y="10"/>
                    </a:moveTo>
                    <a:cubicBezTo>
                      <a:pt x="24" y="16"/>
                      <a:pt x="41" y="28"/>
                      <a:pt x="55" y="40"/>
                    </a:cubicBezTo>
                    <a:cubicBezTo>
                      <a:pt x="69" y="51"/>
                      <a:pt x="83" y="59"/>
                      <a:pt x="99" y="67"/>
                    </a:cubicBezTo>
                    <a:cubicBezTo>
                      <a:pt x="105" y="71"/>
                      <a:pt x="110" y="62"/>
                      <a:pt x="104" y="58"/>
                    </a:cubicBezTo>
                    <a:cubicBezTo>
                      <a:pt x="73" y="35"/>
                      <a:pt x="49" y="6"/>
                      <a:pt x="9" y="0"/>
                    </a:cubicBezTo>
                    <a:cubicBezTo>
                      <a:pt x="3" y="0"/>
                      <a:pt x="0" y="8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9" name="chenying0907 88"/>
              <p:cNvSpPr>
                <a:spLocks/>
              </p:cNvSpPr>
              <p:nvPr/>
            </p:nvSpPr>
            <p:spPr bwMode="auto">
              <a:xfrm>
                <a:off x="7424738" y="1631951"/>
                <a:ext cx="88900" cy="96838"/>
              </a:xfrm>
              <a:custGeom>
                <a:avLst/>
                <a:gdLst>
                  <a:gd name="T0" fmla="*/ 3 w 85"/>
                  <a:gd name="T1" fmla="*/ 9 h 93"/>
                  <a:gd name="T2" fmla="*/ 75 w 85"/>
                  <a:gd name="T3" fmla="*/ 89 h 93"/>
                  <a:gd name="T4" fmla="*/ 83 w 85"/>
                  <a:gd name="T5" fmla="*/ 83 h 93"/>
                  <a:gd name="T6" fmla="*/ 8 w 85"/>
                  <a:gd name="T7" fmla="*/ 2 h 93"/>
                  <a:gd name="T8" fmla="*/ 3 w 85"/>
                  <a:gd name="T9" fmla="*/ 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93">
                    <a:moveTo>
                      <a:pt x="3" y="9"/>
                    </a:moveTo>
                    <a:cubicBezTo>
                      <a:pt x="28" y="35"/>
                      <a:pt x="50" y="63"/>
                      <a:pt x="75" y="89"/>
                    </a:cubicBezTo>
                    <a:cubicBezTo>
                      <a:pt x="79" y="93"/>
                      <a:pt x="85" y="88"/>
                      <a:pt x="83" y="83"/>
                    </a:cubicBezTo>
                    <a:cubicBezTo>
                      <a:pt x="64" y="52"/>
                      <a:pt x="41" y="20"/>
                      <a:pt x="8" y="2"/>
                    </a:cubicBezTo>
                    <a:cubicBezTo>
                      <a:pt x="4" y="0"/>
                      <a:pt x="0" y="5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0" name="chenying0907 89"/>
              <p:cNvSpPr>
                <a:spLocks/>
              </p:cNvSpPr>
              <p:nvPr/>
            </p:nvSpPr>
            <p:spPr bwMode="auto">
              <a:xfrm>
                <a:off x="7540626" y="1792288"/>
                <a:ext cx="53975" cy="84138"/>
              </a:xfrm>
              <a:custGeom>
                <a:avLst/>
                <a:gdLst>
                  <a:gd name="T0" fmla="*/ 2 w 52"/>
                  <a:gd name="T1" fmla="*/ 4 h 81"/>
                  <a:gd name="T2" fmla="*/ 22 w 52"/>
                  <a:gd name="T3" fmla="*/ 44 h 81"/>
                  <a:gd name="T4" fmla="*/ 45 w 52"/>
                  <a:gd name="T5" fmla="*/ 78 h 81"/>
                  <a:gd name="T6" fmla="*/ 50 w 52"/>
                  <a:gd name="T7" fmla="*/ 74 h 81"/>
                  <a:gd name="T8" fmla="*/ 32 w 52"/>
                  <a:gd name="T9" fmla="*/ 39 h 81"/>
                  <a:gd name="T10" fmla="*/ 6 w 52"/>
                  <a:gd name="T11" fmla="*/ 2 h 81"/>
                  <a:gd name="T12" fmla="*/ 2 w 52"/>
                  <a:gd name="T13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1">
                    <a:moveTo>
                      <a:pt x="2" y="4"/>
                    </a:moveTo>
                    <a:cubicBezTo>
                      <a:pt x="9" y="17"/>
                      <a:pt x="15" y="31"/>
                      <a:pt x="22" y="44"/>
                    </a:cubicBezTo>
                    <a:cubicBezTo>
                      <a:pt x="29" y="56"/>
                      <a:pt x="36" y="67"/>
                      <a:pt x="45" y="78"/>
                    </a:cubicBezTo>
                    <a:cubicBezTo>
                      <a:pt x="47" y="81"/>
                      <a:pt x="52" y="77"/>
                      <a:pt x="50" y="74"/>
                    </a:cubicBezTo>
                    <a:cubicBezTo>
                      <a:pt x="44" y="62"/>
                      <a:pt x="38" y="50"/>
                      <a:pt x="32" y="39"/>
                    </a:cubicBezTo>
                    <a:cubicBezTo>
                      <a:pt x="24" y="25"/>
                      <a:pt x="14" y="14"/>
                      <a:pt x="6" y="2"/>
                    </a:cubicBezTo>
                    <a:cubicBezTo>
                      <a:pt x="4" y="0"/>
                      <a:pt x="0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1" name="chenying0907 90"/>
              <p:cNvSpPr>
                <a:spLocks/>
              </p:cNvSpPr>
              <p:nvPr/>
            </p:nvSpPr>
            <p:spPr bwMode="auto">
              <a:xfrm>
                <a:off x="7627938" y="1963738"/>
                <a:ext cx="57150" cy="109538"/>
              </a:xfrm>
              <a:custGeom>
                <a:avLst/>
                <a:gdLst>
                  <a:gd name="T0" fmla="*/ 2 w 55"/>
                  <a:gd name="T1" fmla="*/ 6 h 106"/>
                  <a:gd name="T2" fmla="*/ 45 w 55"/>
                  <a:gd name="T3" fmla="*/ 102 h 106"/>
                  <a:gd name="T4" fmla="*/ 53 w 55"/>
                  <a:gd name="T5" fmla="*/ 98 h 106"/>
                  <a:gd name="T6" fmla="*/ 9 w 55"/>
                  <a:gd name="T7" fmla="*/ 3 h 106"/>
                  <a:gd name="T8" fmla="*/ 2 w 55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6">
                    <a:moveTo>
                      <a:pt x="2" y="6"/>
                    </a:moveTo>
                    <a:cubicBezTo>
                      <a:pt x="14" y="39"/>
                      <a:pt x="30" y="70"/>
                      <a:pt x="45" y="102"/>
                    </a:cubicBezTo>
                    <a:cubicBezTo>
                      <a:pt x="47" y="106"/>
                      <a:pt x="55" y="103"/>
                      <a:pt x="53" y="98"/>
                    </a:cubicBezTo>
                    <a:cubicBezTo>
                      <a:pt x="42" y="65"/>
                      <a:pt x="28" y="33"/>
                      <a:pt x="9" y="3"/>
                    </a:cubicBezTo>
                    <a:cubicBezTo>
                      <a:pt x="7" y="0"/>
                      <a:pt x="0" y="2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2" name="chenying0907 91"/>
              <p:cNvSpPr>
                <a:spLocks/>
              </p:cNvSpPr>
              <p:nvPr/>
            </p:nvSpPr>
            <p:spPr bwMode="auto">
              <a:xfrm>
                <a:off x="7700963" y="2119313"/>
                <a:ext cx="49213" cy="73025"/>
              </a:xfrm>
              <a:custGeom>
                <a:avLst/>
                <a:gdLst>
                  <a:gd name="T0" fmla="*/ 2 w 47"/>
                  <a:gd name="T1" fmla="*/ 9 h 70"/>
                  <a:gd name="T2" fmla="*/ 32 w 47"/>
                  <a:gd name="T3" fmla="*/ 63 h 70"/>
                  <a:gd name="T4" fmla="*/ 43 w 47"/>
                  <a:gd name="T5" fmla="*/ 54 h 70"/>
                  <a:gd name="T6" fmla="*/ 13 w 47"/>
                  <a:gd name="T7" fmla="*/ 4 h 70"/>
                  <a:gd name="T8" fmla="*/ 2 w 47"/>
                  <a:gd name="T9" fmla="*/ 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2" y="9"/>
                    </a:moveTo>
                    <a:cubicBezTo>
                      <a:pt x="9" y="29"/>
                      <a:pt x="18" y="47"/>
                      <a:pt x="32" y="63"/>
                    </a:cubicBezTo>
                    <a:cubicBezTo>
                      <a:pt x="37" y="70"/>
                      <a:pt x="47" y="61"/>
                      <a:pt x="43" y="54"/>
                    </a:cubicBezTo>
                    <a:cubicBezTo>
                      <a:pt x="34" y="37"/>
                      <a:pt x="24" y="20"/>
                      <a:pt x="13" y="4"/>
                    </a:cubicBezTo>
                    <a:cubicBezTo>
                      <a:pt x="9" y="0"/>
                      <a:pt x="0" y="2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3" name="chenying0907 92"/>
              <p:cNvSpPr>
                <a:spLocks/>
              </p:cNvSpPr>
              <p:nvPr/>
            </p:nvSpPr>
            <p:spPr bwMode="auto">
              <a:xfrm>
                <a:off x="8164513" y="3827463"/>
                <a:ext cx="123825" cy="60325"/>
              </a:xfrm>
              <a:custGeom>
                <a:avLst/>
                <a:gdLst>
                  <a:gd name="T0" fmla="*/ 1 w 118"/>
                  <a:gd name="T1" fmla="*/ 59 h 59"/>
                  <a:gd name="T2" fmla="*/ 115 w 118"/>
                  <a:gd name="T3" fmla="*/ 6 h 59"/>
                  <a:gd name="T4" fmla="*/ 112 w 118"/>
                  <a:gd name="T5" fmla="*/ 0 h 59"/>
                  <a:gd name="T6" fmla="*/ 0 w 118"/>
                  <a:gd name="T7" fmla="*/ 58 h 59"/>
                  <a:gd name="T8" fmla="*/ 1 w 11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59">
                    <a:moveTo>
                      <a:pt x="1" y="59"/>
                    </a:moveTo>
                    <a:cubicBezTo>
                      <a:pt x="41" y="56"/>
                      <a:pt x="81" y="26"/>
                      <a:pt x="115" y="6"/>
                    </a:cubicBezTo>
                    <a:cubicBezTo>
                      <a:pt x="118" y="4"/>
                      <a:pt x="116" y="0"/>
                      <a:pt x="112" y="0"/>
                    </a:cubicBezTo>
                    <a:cubicBezTo>
                      <a:pt x="73" y="9"/>
                      <a:pt x="33" y="35"/>
                      <a:pt x="0" y="58"/>
                    </a:cubicBezTo>
                    <a:cubicBezTo>
                      <a:pt x="0" y="58"/>
                      <a:pt x="0" y="59"/>
                      <a:pt x="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3200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sp>
        <p:nvSpPr>
          <p:cNvPr id="2" name="PA_矩形 1"/>
          <p:cNvSpPr/>
          <p:nvPr>
            <p:custDataLst>
              <p:tags r:id="rId5"/>
            </p:custDataLst>
          </p:nvPr>
        </p:nvSpPr>
        <p:spPr>
          <a:xfrm>
            <a:off x="2941213" y="2560473"/>
            <a:ext cx="1652580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工作内容 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sp>
        <p:nvSpPr>
          <p:cNvPr id="471" name="PA_矩形 470"/>
          <p:cNvSpPr/>
          <p:nvPr>
            <p:custDataLst>
              <p:tags r:id="rId6"/>
            </p:custDataLst>
          </p:nvPr>
        </p:nvSpPr>
        <p:spPr>
          <a:xfrm>
            <a:off x="7813751" y="2546217"/>
            <a:ext cx="2216158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2.</a:t>
            </a:r>
            <a:r>
              <a:rPr lang="zh-CN" alt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问题与解决方案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sp>
        <p:nvSpPr>
          <p:cNvPr id="472" name="PA_矩形 471"/>
          <p:cNvSpPr/>
          <p:nvPr>
            <p:custDataLst>
              <p:tags r:id="rId7"/>
            </p:custDataLst>
          </p:nvPr>
        </p:nvSpPr>
        <p:spPr>
          <a:xfrm>
            <a:off x="2440726" y="4682115"/>
            <a:ext cx="1911628" cy="36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3.</a:t>
            </a:r>
            <a:r>
              <a:rPr lang="zh-CN" alt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掌握的技能和知识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sp>
        <p:nvSpPr>
          <p:cNvPr id="473" name="PA_矩形 472"/>
          <p:cNvSpPr/>
          <p:nvPr>
            <p:custDataLst>
              <p:tags r:id="rId8"/>
            </p:custDataLst>
          </p:nvPr>
        </p:nvSpPr>
        <p:spPr>
          <a:xfrm>
            <a:off x="8586177" y="4362767"/>
            <a:ext cx="1703065" cy="36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4.</a:t>
            </a:r>
            <a:r>
              <a:rPr lang="zh-CN" altLang="en-US" sz="13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心得体会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pic>
        <p:nvPicPr>
          <p:cNvPr id="413" name="PA_图片 412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626"/>
          <a:stretch/>
        </p:blipFill>
        <p:spPr>
          <a:xfrm>
            <a:off x="4576814" y="1408502"/>
            <a:ext cx="3221369" cy="4311787"/>
          </a:xfrm>
          <a:prstGeom prst="rect">
            <a:avLst/>
          </a:prstGeom>
        </p:spPr>
      </p:pic>
      <p:sp>
        <p:nvSpPr>
          <p:cNvPr id="416" name="文本框 415"/>
          <p:cNvSpPr txBox="1"/>
          <p:nvPr/>
        </p:nvSpPr>
        <p:spPr>
          <a:xfrm>
            <a:off x="282804" y="320511"/>
            <a:ext cx="77457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目录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418" name="图片 417"/>
            <p:cNvPicPr>
              <a:picLocks noChangeAspect="1"/>
            </p:cNvPicPr>
            <p:nvPr userDrawn="1"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9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690099" y="1379908"/>
            <a:ext cx="2755942" cy="0"/>
          </a:xfrm>
          <a:prstGeom prst="line">
            <a:avLst/>
          </a:prstGeom>
          <a:ln w="241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471" grpId="0" animBg="1" autoUpdateAnimBg="0"/>
      <p:bldP spid="472" grpId="0"/>
      <p:bldP spid="4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chenying0907 7"/>
          <p:cNvGrpSpPr/>
          <p:nvPr>
            <p:custDataLst>
              <p:tags r:id="rId1"/>
            </p:custDataLst>
          </p:nvPr>
        </p:nvGrpSpPr>
        <p:grpSpPr>
          <a:xfrm>
            <a:off x="282804" y="1940834"/>
            <a:ext cx="5049097" cy="3456384"/>
            <a:chOff x="1096807" y="771550"/>
            <a:chExt cx="6911261" cy="3633873"/>
          </a:xfrm>
        </p:grpSpPr>
        <p:sp>
          <p:nvSpPr>
            <p:cNvPr id="4" name="椭圆 31"/>
            <p:cNvSpPr/>
            <p:nvPr/>
          </p:nvSpPr>
          <p:spPr>
            <a:xfrm rot="5400000">
              <a:off x="2841734" y="-760912"/>
              <a:ext cx="3421408" cy="6911261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  <a:gd name="connsiteX0" fmla="*/ 84755 w 673460"/>
                <a:gd name="connsiteY0" fmla="*/ 13918 h 568883"/>
                <a:gd name="connsiteX1" fmla="*/ 672364 w 673460"/>
                <a:gd name="connsiteY1" fmla="*/ 14845 h 568883"/>
                <a:gd name="connsiteX2" fmla="*/ 673460 w 673460"/>
                <a:gd name="connsiteY2" fmla="*/ 540528 h 568883"/>
                <a:gd name="connsiteX3" fmla="*/ 43142 w 673460"/>
                <a:gd name="connsiteY3" fmla="*/ 525832 h 568883"/>
                <a:gd name="connsiteX4" fmla="*/ 84755 w 673460"/>
                <a:gd name="connsiteY4" fmla="*/ 13918 h 568883"/>
                <a:gd name="connsiteX0" fmla="*/ 84755 w 673460"/>
                <a:gd name="connsiteY0" fmla="*/ 13918 h 559604"/>
                <a:gd name="connsiteX1" fmla="*/ 672364 w 673460"/>
                <a:gd name="connsiteY1" fmla="*/ 14845 h 559604"/>
                <a:gd name="connsiteX2" fmla="*/ 673460 w 673460"/>
                <a:gd name="connsiteY2" fmla="*/ 540528 h 559604"/>
                <a:gd name="connsiteX3" fmla="*/ 43142 w 673460"/>
                <a:gd name="connsiteY3" fmla="*/ 525832 h 559604"/>
                <a:gd name="connsiteX4" fmla="*/ 84755 w 673460"/>
                <a:gd name="connsiteY4" fmla="*/ 13918 h 559604"/>
                <a:gd name="connsiteX0" fmla="*/ 84755 w 675575"/>
                <a:gd name="connsiteY0" fmla="*/ 13918 h 562548"/>
                <a:gd name="connsiteX1" fmla="*/ 672364 w 675575"/>
                <a:gd name="connsiteY1" fmla="*/ 14845 h 562548"/>
                <a:gd name="connsiteX2" fmla="*/ 675575 w 675575"/>
                <a:gd name="connsiteY2" fmla="*/ 545971 h 562548"/>
                <a:gd name="connsiteX3" fmla="*/ 43142 w 675575"/>
                <a:gd name="connsiteY3" fmla="*/ 525832 h 562548"/>
                <a:gd name="connsiteX4" fmla="*/ 84755 w 675575"/>
                <a:gd name="connsiteY4" fmla="*/ 13918 h 562548"/>
                <a:gd name="connsiteX0" fmla="*/ 84755 w 680821"/>
                <a:gd name="connsiteY0" fmla="*/ 13918 h 562548"/>
                <a:gd name="connsiteX1" fmla="*/ 680821 w 680821"/>
                <a:gd name="connsiteY1" fmla="*/ 14845 h 562548"/>
                <a:gd name="connsiteX2" fmla="*/ 675575 w 680821"/>
                <a:gd name="connsiteY2" fmla="*/ 545971 h 562548"/>
                <a:gd name="connsiteX3" fmla="*/ 43142 w 680821"/>
                <a:gd name="connsiteY3" fmla="*/ 525832 h 562548"/>
                <a:gd name="connsiteX4" fmla="*/ 84755 w 680821"/>
                <a:gd name="connsiteY4" fmla="*/ 13918 h 562548"/>
                <a:gd name="connsiteX0" fmla="*/ 72868 w 690076"/>
                <a:gd name="connsiteY0" fmla="*/ 20358 h 559916"/>
                <a:gd name="connsiteX1" fmla="*/ 690076 w 690076"/>
                <a:gd name="connsiteY1" fmla="*/ 12213 h 559916"/>
                <a:gd name="connsiteX2" fmla="*/ 684830 w 690076"/>
                <a:gd name="connsiteY2" fmla="*/ 543339 h 559916"/>
                <a:gd name="connsiteX3" fmla="*/ 52397 w 690076"/>
                <a:gd name="connsiteY3" fmla="*/ 523200 h 559916"/>
                <a:gd name="connsiteX4" fmla="*/ 72868 w 690076"/>
                <a:gd name="connsiteY4" fmla="*/ 20358 h 559916"/>
                <a:gd name="connsiteX0" fmla="*/ 72868 w 690076"/>
                <a:gd name="connsiteY0" fmla="*/ 22718 h 562276"/>
                <a:gd name="connsiteX1" fmla="*/ 690076 w 690076"/>
                <a:gd name="connsiteY1" fmla="*/ 14573 h 562276"/>
                <a:gd name="connsiteX2" fmla="*/ 684830 w 690076"/>
                <a:gd name="connsiteY2" fmla="*/ 545699 h 562276"/>
                <a:gd name="connsiteX3" fmla="*/ 52397 w 690076"/>
                <a:gd name="connsiteY3" fmla="*/ 525560 h 562276"/>
                <a:gd name="connsiteX4" fmla="*/ 72868 w 690076"/>
                <a:gd name="connsiteY4" fmla="*/ 22718 h 562276"/>
                <a:gd name="connsiteX0" fmla="*/ 59152 w 676360"/>
                <a:gd name="connsiteY0" fmla="*/ 22718 h 562276"/>
                <a:gd name="connsiteX1" fmla="*/ 676360 w 676360"/>
                <a:gd name="connsiteY1" fmla="*/ 14573 h 562276"/>
                <a:gd name="connsiteX2" fmla="*/ 671114 w 676360"/>
                <a:gd name="connsiteY2" fmla="*/ 545699 h 562276"/>
                <a:gd name="connsiteX3" fmla="*/ 38681 w 676360"/>
                <a:gd name="connsiteY3" fmla="*/ 525560 h 562276"/>
                <a:gd name="connsiteX4" fmla="*/ 103808 w 676360"/>
                <a:gd name="connsiteY4" fmla="*/ 279153 h 562276"/>
                <a:gd name="connsiteX5" fmla="*/ 59152 w 676360"/>
                <a:gd name="connsiteY5" fmla="*/ 22718 h 562276"/>
                <a:gd name="connsiteX0" fmla="*/ 41341 w 658549"/>
                <a:gd name="connsiteY0" fmla="*/ 22718 h 562276"/>
                <a:gd name="connsiteX1" fmla="*/ 658549 w 658549"/>
                <a:gd name="connsiteY1" fmla="*/ 14573 h 562276"/>
                <a:gd name="connsiteX2" fmla="*/ 653303 w 658549"/>
                <a:gd name="connsiteY2" fmla="*/ 545699 h 562276"/>
                <a:gd name="connsiteX3" fmla="*/ 20870 w 658549"/>
                <a:gd name="connsiteY3" fmla="*/ 525560 h 562276"/>
                <a:gd name="connsiteX4" fmla="*/ 85997 w 658549"/>
                <a:gd name="connsiteY4" fmla="*/ 279153 h 562276"/>
                <a:gd name="connsiteX5" fmla="*/ 41341 w 658549"/>
                <a:gd name="connsiteY5" fmla="*/ 22718 h 562276"/>
                <a:gd name="connsiteX0" fmla="*/ 23542 w 640750"/>
                <a:gd name="connsiteY0" fmla="*/ 22718 h 562276"/>
                <a:gd name="connsiteX1" fmla="*/ 640750 w 640750"/>
                <a:gd name="connsiteY1" fmla="*/ 14573 h 562276"/>
                <a:gd name="connsiteX2" fmla="*/ 635504 w 640750"/>
                <a:gd name="connsiteY2" fmla="*/ 545699 h 562276"/>
                <a:gd name="connsiteX3" fmla="*/ 3071 w 640750"/>
                <a:gd name="connsiteY3" fmla="*/ 525560 h 562276"/>
                <a:gd name="connsiteX4" fmla="*/ 68198 w 640750"/>
                <a:gd name="connsiteY4" fmla="*/ 279153 h 562276"/>
                <a:gd name="connsiteX5" fmla="*/ 23542 w 640750"/>
                <a:gd name="connsiteY5" fmla="*/ 22718 h 562276"/>
                <a:gd name="connsiteX0" fmla="*/ 24044 w 641252"/>
                <a:gd name="connsiteY0" fmla="*/ 22718 h 562276"/>
                <a:gd name="connsiteX1" fmla="*/ 641252 w 641252"/>
                <a:gd name="connsiteY1" fmla="*/ 14573 h 562276"/>
                <a:gd name="connsiteX2" fmla="*/ 636006 w 641252"/>
                <a:gd name="connsiteY2" fmla="*/ 545699 h 562276"/>
                <a:gd name="connsiteX3" fmla="*/ 3573 w 641252"/>
                <a:gd name="connsiteY3" fmla="*/ 525560 h 562276"/>
                <a:gd name="connsiteX4" fmla="*/ 68700 w 641252"/>
                <a:gd name="connsiteY4" fmla="*/ 279153 h 562276"/>
                <a:gd name="connsiteX5" fmla="*/ 24044 w 641252"/>
                <a:gd name="connsiteY5" fmla="*/ 22718 h 562276"/>
                <a:gd name="connsiteX0" fmla="*/ 31476 w 648684"/>
                <a:gd name="connsiteY0" fmla="*/ 22718 h 562276"/>
                <a:gd name="connsiteX1" fmla="*/ 648684 w 648684"/>
                <a:gd name="connsiteY1" fmla="*/ 14573 h 562276"/>
                <a:gd name="connsiteX2" fmla="*/ 643438 w 648684"/>
                <a:gd name="connsiteY2" fmla="*/ 545699 h 562276"/>
                <a:gd name="connsiteX3" fmla="*/ 11005 w 648684"/>
                <a:gd name="connsiteY3" fmla="*/ 525560 h 562276"/>
                <a:gd name="connsiteX4" fmla="*/ 76132 w 648684"/>
                <a:gd name="connsiteY4" fmla="*/ 279153 h 562276"/>
                <a:gd name="connsiteX5" fmla="*/ 31476 w 648684"/>
                <a:gd name="connsiteY5" fmla="*/ 22718 h 56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684" h="562276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椭圆 31"/>
            <p:cNvSpPr/>
            <p:nvPr/>
          </p:nvSpPr>
          <p:spPr>
            <a:xfrm rot="16200000" flipH="1">
              <a:off x="4400705" y="799409"/>
              <a:ext cx="3489396" cy="343367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67351">
                  <a:moveTo>
                    <a:pt x="72869" y="23576"/>
                  </a:moveTo>
                  <a:cubicBezTo>
                    <a:pt x="184450" y="15112"/>
                    <a:pt x="500961" y="-25493"/>
                    <a:pt x="660478" y="24503"/>
                  </a:cubicBezTo>
                  <a:cubicBezTo>
                    <a:pt x="621347" y="102828"/>
                    <a:pt x="636508" y="437325"/>
                    <a:pt x="661574" y="550186"/>
                  </a:cubicBezTo>
                  <a:cubicBezTo>
                    <a:pt x="560227" y="571764"/>
                    <a:pt x="148547" y="585268"/>
                    <a:pt x="52398" y="512809"/>
                  </a:cubicBezTo>
                  <a:cubicBezTo>
                    <a:pt x="-13816" y="401434"/>
                    <a:pt x="-27876" y="101288"/>
                    <a:pt x="72869" y="235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椭圆 31"/>
            <p:cNvSpPr/>
            <p:nvPr/>
          </p:nvSpPr>
          <p:spPr>
            <a:xfrm rot="5400000">
              <a:off x="1202547" y="828634"/>
              <a:ext cx="3489396" cy="337522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57693">
                  <a:moveTo>
                    <a:pt x="72869" y="13918"/>
                  </a:moveTo>
                  <a:cubicBezTo>
                    <a:pt x="184450" y="5454"/>
                    <a:pt x="435949" y="-13117"/>
                    <a:pt x="660478" y="14845"/>
                  </a:cubicBezTo>
                  <a:cubicBezTo>
                    <a:pt x="621347" y="93170"/>
                    <a:pt x="636508" y="427667"/>
                    <a:pt x="661574" y="540528"/>
                  </a:cubicBezTo>
                  <a:cubicBezTo>
                    <a:pt x="560227" y="562106"/>
                    <a:pt x="148547" y="575610"/>
                    <a:pt x="52398" y="503151"/>
                  </a:cubicBezTo>
                  <a:cubicBezTo>
                    <a:pt x="-13816" y="391776"/>
                    <a:pt x="-27876" y="91630"/>
                    <a:pt x="72869" y="1391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3" name="PA_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33" y="1921882"/>
            <a:ext cx="1653800" cy="297633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心得体会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47280" y="320511"/>
            <a:ext cx="636853" cy="393183"/>
            <a:chOff x="3610120" y="261689"/>
            <a:chExt cx="636853" cy="393183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7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832521" y="2047219"/>
            <a:ext cx="5474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代码的编辑规范与注释的编写十分的重要，便于自己复盘与修改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同时要整理好自己的项目结构，相同功能的文件放在同一文件夹下比较清楚，同时最好组件化式的开发，最好将不同的功能划分清楚并封装起来，实现最大程度代码的复用，而且基础知识牢固与否对开发很重要。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25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A_图片 2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887065" y="709535"/>
            <a:ext cx="7547473" cy="4757066"/>
          </a:xfrm>
          <a:prstGeom prst="rect">
            <a:avLst/>
          </a:prstGeom>
        </p:spPr>
      </p:pic>
      <p:sp>
        <p:nvSpPr>
          <p:cNvPr id="7" name="PA_文本框 2">
            <a:extLst>
              <a:ext uri="{FF2B5EF4-FFF2-40B4-BE49-F238E27FC236}">
                <a16:creationId xmlns="" xmlns:a16="http://schemas.microsoft.com/office/drawing/2014/main" id="{6E88C239-6687-4558-8F2F-11C14FDF3D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022691" y="2708708"/>
            <a:ext cx="4031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谢谢观看！</a:t>
            </a:r>
            <a:endParaRPr lang="zh-CN" altLang="en-US" sz="6000" b="1" dirty="0"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8" name="PA_文本框 4">
            <a:extLst>
              <a:ext uri="{FF2B5EF4-FFF2-40B4-BE49-F238E27FC236}">
                <a16:creationId xmlns="" xmlns:a16="http://schemas.microsoft.com/office/drawing/2014/main" id="{26009256-6C7E-4440-9FA9-F541DB5CDBC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660408" y="1801726"/>
            <a:ext cx="3858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方正细谭黑简体" panose="02000000000000000000" pitchFamily="2" charset="-122"/>
                <a:ea typeface="方正细谭黑简体" panose="02000000000000000000" pitchFamily="2" charset="-122"/>
                <a:cs typeface="方正苏新诗柳楷简体-yolan" panose="02000000000000000000" pitchFamily="2" charset="-122"/>
                <a:sym typeface="Arial"/>
              </a:rPr>
              <a:t>CREATIVE TEMPLATES</a:t>
            </a:r>
            <a:endParaRPr lang="zh-CN" altLang="en-US" sz="3200" dirty="0">
              <a:latin typeface="方正细谭黑简体" panose="02000000000000000000" pitchFamily="2" charset="-122"/>
              <a:ea typeface="方正细谭黑简体" panose="02000000000000000000" pitchFamily="2" charset="-122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147221BD-355F-4D1A-A401-685C04CA939A}"/>
              </a:ext>
            </a:extLst>
          </p:cNvPr>
          <p:cNvSpPr/>
          <p:nvPr/>
        </p:nvSpPr>
        <p:spPr>
          <a:xfrm>
            <a:off x="7016279" y="4046578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Arial"/>
                <a:ea typeface="微软雅黑"/>
                <a:sym typeface="Arial"/>
              </a:rPr>
              <a:t>时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间：</a:t>
            </a:r>
            <a:r>
              <a:rPr lang="en-US" altLang="zh-CN" dirty="0" smtClean="0">
                <a:latin typeface="Arial"/>
                <a:ea typeface="微软雅黑"/>
                <a:sym typeface="Arial"/>
              </a:rPr>
              <a:t>2020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年</a:t>
            </a:r>
            <a:r>
              <a:rPr lang="en-US" altLang="zh-CN" dirty="0">
                <a:latin typeface="Arial"/>
                <a:ea typeface="微软雅黑"/>
                <a:sym typeface="Arial"/>
              </a:rPr>
              <a:t>9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月      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汇报人</a:t>
            </a:r>
            <a:r>
              <a:rPr lang="zh-CN" altLang="en-US" dirty="0" smtClean="0">
                <a:latin typeface="Arial"/>
                <a:ea typeface="微软雅黑"/>
                <a:sym typeface="Arial"/>
              </a:rPr>
              <a:t>：李航</a:t>
            </a:r>
            <a:endParaRPr lang="zh-CN" altLang="en-US" dirty="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910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807570" y="166460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4420" y="391920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工作内容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152134" y="1961111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351520" y="1890717"/>
              <a:ext cx="827973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1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2151864" y="2116988"/>
            <a:ext cx="2058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静态页面编写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6" name="文本框 49"/>
          <p:cNvSpPr txBox="1">
            <a:spLocks noChangeArrowheads="1"/>
          </p:cNvSpPr>
          <p:nvPr/>
        </p:nvSpPr>
        <p:spPr bwMode="auto">
          <a:xfrm>
            <a:off x="2151864" y="3817592"/>
            <a:ext cx="200369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&lt;head&gt;&lt;/head&gt;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&lt;section&gt;&lt;/section&gt;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&lt;footer&gt;&lt;/footer&gt;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&lt;aside&gt;&lt;aside&gt;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602310" y="3278593"/>
            <a:ext cx="3047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H5</a:t>
            </a:r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语义化标签进行编码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385352" y="2120030"/>
            <a:ext cx="16067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2.</a:t>
            </a:r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动态功能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0" name="文本框 49"/>
          <p:cNvSpPr txBox="1">
            <a:spLocks noChangeArrowheads="1"/>
          </p:cNvSpPr>
          <p:nvPr/>
        </p:nvSpPr>
        <p:spPr bwMode="auto">
          <a:xfrm>
            <a:off x="4421228" y="3738508"/>
            <a:ext cx="3360189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放大镜效果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导航条吸顶效果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导航条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Tab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切换定位效果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统计图效果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Page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分页效果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498379" y="3260827"/>
            <a:ext cx="15267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动态效果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502621" y="2102964"/>
            <a:ext cx="1552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3.</a:t>
            </a:r>
            <a:r>
              <a:rPr lang="zh-CN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数据渲染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4" name="文本框 49"/>
          <p:cNvSpPr txBox="1">
            <a:spLocks noChangeArrowheads="1"/>
          </p:cNvSpPr>
          <p:nvPr/>
        </p:nvSpPr>
        <p:spPr bwMode="auto">
          <a:xfrm>
            <a:off x="8217290" y="3863380"/>
            <a:ext cx="2111251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通过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fetch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请求，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async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await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来获取商品信息以及用户评论等数据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1474996" y="2604976"/>
            <a:ext cx="9309913" cy="504967"/>
            <a:chOff x="1486014" y="2924465"/>
            <a:chExt cx="9223862" cy="504967"/>
          </a:xfrm>
        </p:grpSpPr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>
              <a:off x="1581204" y="3121659"/>
              <a:ext cx="9128672" cy="117793"/>
              <a:chOff x="2667" y="3648"/>
              <a:chExt cx="959" cy="49"/>
            </a:xfrm>
            <a:solidFill>
              <a:schemeClr val="bg1"/>
            </a:solidFill>
          </p:grpSpPr>
          <p:sp>
            <p:nvSpPr>
              <p:cNvPr id="3" name="Freeform 5"/>
              <p:cNvSpPr>
                <a:spLocks/>
              </p:cNvSpPr>
              <p:nvPr/>
            </p:nvSpPr>
            <p:spPr bwMode="auto">
              <a:xfrm>
                <a:off x="3262" y="3659"/>
                <a:ext cx="33" cy="38"/>
              </a:xfrm>
              <a:custGeom>
                <a:avLst/>
                <a:gdLst>
                  <a:gd name="T0" fmla="*/ 14 w 14"/>
                  <a:gd name="T1" fmla="*/ 3 h 13"/>
                  <a:gd name="T2" fmla="*/ 8 w 14"/>
                  <a:gd name="T3" fmla="*/ 3 h 13"/>
                  <a:gd name="T4" fmla="*/ 6 w 14"/>
                  <a:gd name="T5" fmla="*/ 0 h 13"/>
                  <a:gd name="T6" fmla="*/ 4 w 14"/>
                  <a:gd name="T7" fmla="*/ 0 h 13"/>
                  <a:gd name="T8" fmla="*/ 4 w 14"/>
                  <a:gd name="T9" fmla="*/ 0 h 13"/>
                  <a:gd name="T10" fmla="*/ 3 w 14"/>
                  <a:gd name="T11" fmla="*/ 3 h 13"/>
                  <a:gd name="T12" fmla="*/ 0 w 14"/>
                  <a:gd name="T13" fmla="*/ 2 h 13"/>
                  <a:gd name="T14" fmla="*/ 3 w 14"/>
                  <a:gd name="T15" fmla="*/ 7 h 13"/>
                  <a:gd name="T16" fmla="*/ 1 w 14"/>
                  <a:gd name="T17" fmla="*/ 7 h 13"/>
                  <a:gd name="T18" fmla="*/ 3 w 14"/>
                  <a:gd name="T19" fmla="*/ 11 h 13"/>
                  <a:gd name="T20" fmla="*/ 5 w 14"/>
                  <a:gd name="T21" fmla="*/ 7 h 13"/>
                  <a:gd name="T22" fmla="*/ 5 w 14"/>
                  <a:gd name="T23" fmla="*/ 9 h 13"/>
                  <a:gd name="T24" fmla="*/ 7 w 14"/>
                  <a:gd name="T25" fmla="*/ 10 h 13"/>
                  <a:gd name="T26" fmla="*/ 7 w 14"/>
                  <a:gd name="T27" fmla="*/ 8 h 13"/>
                  <a:gd name="T28" fmla="*/ 11 w 14"/>
                  <a:gd name="T29" fmla="*/ 11 h 13"/>
                  <a:gd name="T30" fmla="*/ 10 w 14"/>
                  <a:gd name="T31" fmla="*/ 8 h 13"/>
                  <a:gd name="T32" fmla="*/ 6 w 14"/>
                  <a:gd name="T33" fmla="*/ 6 h 13"/>
                  <a:gd name="T34" fmla="*/ 7 w 14"/>
                  <a:gd name="T35" fmla="*/ 3 h 13"/>
                  <a:gd name="T36" fmla="*/ 11 w 14"/>
                  <a:gd name="T37" fmla="*/ 7 h 13"/>
                  <a:gd name="T38" fmla="*/ 13 w 14"/>
                  <a:gd name="T39" fmla="*/ 8 h 13"/>
                  <a:gd name="T40" fmla="*/ 13 w 14"/>
                  <a:gd name="T41" fmla="*/ 6 h 13"/>
                  <a:gd name="T42" fmla="*/ 14 w 14"/>
                  <a:gd name="T4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13">
                    <a:moveTo>
                      <a:pt x="14" y="3"/>
                    </a:moveTo>
                    <a:cubicBezTo>
                      <a:pt x="11" y="4"/>
                      <a:pt x="10" y="2"/>
                      <a:pt x="8" y="3"/>
                    </a:cubicBezTo>
                    <a:cubicBezTo>
                      <a:pt x="6" y="2"/>
                      <a:pt x="7" y="0"/>
                      <a:pt x="6" y="0"/>
                    </a:cubicBezTo>
                    <a:cubicBezTo>
                      <a:pt x="6" y="0"/>
                      <a:pt x="5" y="3"/>
                      <a:pt x="4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2" y="1"/>
                      <a:pt x="3" y="3"/>
                    </a:cubicBezTo>
                    <a:cubicBezTo>
                      <a:pt x="2" y="2"/>
                      <a:pt x="2" y="0"/>
                      <a:pt x="0" y="2"/>
                    </a:cubicBezTo>
                    <a:cubicBezTo>
                      <a:pt x="0" y="5"/>
                      <a:pt x="3" y="5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9"/>
                      <a:pt x="2" y="10"/>
                      <a:pt x="3" y="11"/>
                    </a:cubicBezTo>
                    <a:cubicBezTo>
                      <a:pt x="3" y="8"/>
                      <a:pt x="3" y="6"/>
                      <a:pt x="5" y="7"/>
                    </a:cubicBezTo>
                    <a:cubicBezTo>
                      <a:pt x="5" y="8"/>
                      <a:pt x="4" y="9"/>
                      <a:pt x="5" y="9"/>
                    </a:cubicBezTo>
                    <a:cubicBezTo>
                      <a:pt x="5" y="7"/>
                      <a:pt x="6" y="10"/>
                      <a:pt x="7" y="10"/>
                    </a:cubicBezTo>
                    <a:cubicBezTo>
                      <a:pt x="7" y="10"/>
                      <a:pt x="6" y="8"/>
                      <a:pt x="7" y="8"/>
                    </a:cubicBezTo>
                    <a:cubicBezTo>
                      <a:pt x="8" y="10"/>
                      <a:pt x="10" y="13"/>
                      <a:pt x="11" y="11"/>
                    </a:cubicBezTo>
                    <a:cubicBezTo>
                      <a:pt x="10" y="10"/>
                      <a:pt x="10" y="10"/>
                      <a:pt x="10" y="8"/>
                    </a:cubicBezTo>
                    <a:cubicBezTo>
                      <a:pt x="8" y="8"/>
                      <a:pt x="7" y="7"/>
                      <a:pt x="6" y="6"/>
                    </a:cubicBezTo>
                    <a:cubicBezTo>
                      <a:pt x="6" y="5"/>
                      <a:pt x="6" y="4"/>
                      <a:pt x="7" y="3"/>
                    </a:cubicBezTo>
                    <a:cubicBezTo>
                      <a:pt x="8" y="5"/>
                      <a:pt x="10" y="5"/>
                      <a:pt x="11" y="7"/>
                    </a:cubicBezTo>
                    <a:cubicBezTo>
                      <a:pt x="14" y="4"/>
                      <a:pt x="10" y="10"/>
                      <a:pt x="13" y="8"/>
                    </a:cubicBezTo>
                    <a:cubicBezTo>
                      <a:pt x="14" y="8"/>
                      <a:pt x="13" y="7"/>
                      <a:pt x="13" y="6"/>
                    </a:cubicBezTo>
                    <a:cubicBezTo>
                      <a:pt x="14" y="6"/>
                      <a:pt x="14" y="5"/>
                      <a:pt x="14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" name="Freeform 6"/>
              <p:cNvSpPr>
                <a:spLocks/>
              </p:cNvSpPr>
              <p:nvPr/>
            </p:nvSpPr>
            <p:spPr bwMode="auto">
              <a:xfrm>
                <a:off x="3300" y="3674"/>
                <a:ext cx="17" cy="17"/>
              </a:xfrm>
              <a:custGeom>
                <a:avLst/>
                <a:gdLst>
                  <a:gd name="T0" fmla="*/ 2 w 7"/>
                  <a:gd name="T1" fmla="*/ 0 h 6"/>
                  <a:gd name="T2" fmla="*/ 3 w 7"/>
                  <a:gd name="T3" fmla="*/ 5 h 6"/>
                  <a:gd name="T4" fmla="*/ 5 w 7"/>
                  <a:gd name="T5" fmla="*/ 5 h 6"/>
                  <a:gd name="T6" fmla="*/ 7 w 7"/>
                  <a:gd name="T7" fmla="*/ 3 h 6"/>
                  <a:gd name="T8" fmla="*/ 5 w 7"/>
                  <a:gd name="T9" fmla="*/ 2 h 6"/>
                  <a:gd name="T10" fmla="*/ 6 w 7"/>
                  <a:gd name="T11" fmla="*/ 1 h 6"/>
                  <a:gd name="T12" fmla="*/ 2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cubicBezTo>
                      <a:pt x="1" y="1"/>
                      <a:pt x="0" y="6"/>
                      <a:pt x="3" y="5"/>
                    </a:cubicBezTo>
                    <a:cubicBezTo>
                      <a:pt x="3" y="2"/>
                      <a:pt x="4" y="5"/>
                      <a:pt x="5" y="5"/>
                    </a:cubicBezTo>
                    <a:cubicBezTo>
                      <a:pt x="5" y="4"/>
                      <a:pt x="6" y="4"/>
                      <a:pt x="7" y="3"/>
                    </a:cubicBezTo>
                    <a:cubicBezTo>
                      <a:pt x="6" y="3"/>
                      <a:pt x="5" y="3"/>
                      <a:pt x="5" y="2"/>
                    </a:cubicBezTo>
                    <a:cubicBezTo>
                      <a:pt x="5" y="2"/>
                      <a:pt x="6" y="2"/>
                      <a:pt x="6" y="1"/>
                    </a:cubicBezTo>
                    <a:cubicBezTo>
                      <a:pt x="3" y="2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" name="Freeform 7"/>
              <p:cNvSpPr>
                <a:spLocks/>
              </p:cNvSpPr>
              <p:nvPr/>
            </p:nvSpPr>
            <p:spPr bwMode="auto">
              <a:xfrm>
                <a:off x="3321" y="3674"/>
                <a:ext cx="3" cy="14"/>
              </a:xfrm>
              <a:custGeom>
                <a:avLst/>
                <a:gdLst>
                  <a:gd name="T0" fmla="*/ 0 w 1"/>
                  <a:gd name="T1" fmla="*/ 3 h 5"/>
                  <a:gd name="T2" fmla="*/ 1 w 1"/>
                  <a:gd name="T3" fmla="*/ 5 h 5"/>
                  <a:gd name="T4" fmla="*/ 0 w 1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3"/>
                    </a:move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3388" y="3665"/>
                <a:ext cx="17" cy="32"/>
              </a:xfrm>
              <a:custGeom>
                <a:avLst/>
                <a:gdLst>
                  <a:gd name="T0" fmla="*/ 0 w 7"/>
                  <a:gd name="T1" fmla="*/ 3 h 11"/>
                  <a:gd name="T2" fmla="*/ 2 w 7"/>
                  <a:gd name="T3" fmla="*/ 6 h 11"/>
                  <a:gd name="T4" fmla="*/ 3 w 7"/>
                  <a:gd name="T5" fmla="*/ 7 h 11"/>
                  <a:gd name="T6" fmla="*/ 2 w 7"/>
                  <a:gd name="T7" fmla="*/ 9 h 11"/>
                  <a:gd name="T8" fmla="*/ 5 w 7"/>
                  <a:gd name="T9" fmla="*/ 9 h 11"/>
                  <a:gd name="T10" fmla="*/ 4 w 7"/>
                  <a:gd name="T11" fmla="*/ 9 h 11"/>
                  <a:gd name="T12" fmla="*/ 4 w 7"/>
                  <a:gd name="T13" fmla="*/ 5 h 11"/>
                  <a:gd name="T14" fmla="*/ 6 w 7"/>
                  <a:gd name="T15" fmla="*/ 8 h 11"/>
                  <a:gd name="T16" fmla="*/ 5 w 7"/>
                  <a:gd name="T17" fmla="*/ 4 h 11"/>
                  <a:gd name="T18" fmla="*/ 4 w 7"/>
                  <a:gd name="T19" fmla="*/ 3 h 11"/>
                  <a:gd name="T20" fmla="*/ 6 w 7"/>
                  <a:gd name="T21" fmla="*/ 1 h 11"/>
                  <a:gd name="T22" fmla="*/ 3 w 7"/>
                  <a:gd name="T23" fmla="*/ 1 h 11"/>
                  <a:gd name="T24" fmla="*/ 1 w 7"/>
                  <a:gd name="T25" fmla="*/ 0 h 11"/>
                  <a:gd name="T26" fmla="*/ 0 w 7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1">
                    <a:moveTo>
                      <a:pt x="0" y="3"/>
                    </a:moveTo>
                    <a:cubicBezTo>
                      <a:pt x="3" y="2"/>
                      <a:pt x="2" y="6"/>
                      <a:pt x="2" y="6"/>
                    </a:cubicBezTo>
                    <a:cubicBezTo>
                      <a:pt x="2" y="7"/>
                      <a:pt x="3" y="6"/>
                      <a:pt x="3" y="7"/>
                    </a:cubicBezTo>
                    <a:cubicBezTo>
                      <a:pt x="3" y="8"/>
                      <a:pt x="2" y="8"/>
                      <a:pt x="2" y="9"/>
                    </a:cubicBezTo>
                    <a:cubicBezTo>
                      <a:pt x="4" y="8"/>
                      <a:pt x="5" y="11"/>
                      <a:pt x="5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5" y="7"/>
                      <a:pt x="2" y="6"/>
                      <a:pt x="4" y="5"/>
                    </a:cubicBezTo>
                    <a:cubicBezTo>
                      <a:pt x="5" y="6"/>
                      <a:pt x="4" y="8"/>
                      <a:pt x="6" y="8"/>
                    </a:cubicBezTo>
                    <a:cubicBezTo>
                      <a:pt x="7" y="5"/>
                      <a:pt x="7" y="5"/>
                      <a:pt x="5" y="4"/>
                    </a:cubicBezTo>
                    <a:cubicBezTo>
                      <a:pt x="6" y="5"/>
                      <a:pt x="1" y="3"/>
                      <a:pt x="4" y="3"/>
                    </a:cubicBezTo>
                    <a:cubicBezTo>
                      <a:pt x="5" y="5"/>
                      <a:pt x="6" y="2"/>
                      <a:pt x="6" y="1"/>
                    </a:cubicBezTo>
                    <a:cubicBezTo>
                      <a:pt x="5" y="0"/>
                      <a:pt x="4" y="2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1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Freeform 9"/>
              <p:cNvSpPr>
                <a:spLocks/>
              </p:cNvSpPr>
              <p:nvPr/>
            </p:nvSpPr>
            <p:spPr bwMode="auto">
              <a:xfrm>
                <a:off x="3369" y="3657"/>
                <a:ext cx="17" cy="11"/>
              </a:xfrm>
              <a:custGeom>
                <a:avLst/>
                <a:gdLst>
                  <a:gd name="T0" fmla="*/ 5 w 7"/>
                  <a:gd name="T1" fmla="*/ 1 h 4"/>
                  <a:gd name="T2" fmla="*/ 6 w 7"/>
                  <a:gd name="T3" fmla="*/ 4 h 4"/>
                  <a:gd name="T4" fmla="*/ 7 w 7"/>
                  <a:gd name="T5" fmla="*/ 1 h 4"/>
                  <a:gd name="T6" fmla="*/ 2 w 7"/>
                  <a:gd name="T7" fmla="*/ 2 h 4"/>
                  <a:gd name="T8" fmla="*/ 5 w 7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5" y="1"/>
                    </a:moveTo>
                    <a:cubicBezTo>
                      <a:pt x="5" y="2"/>
                      <a:pt x="5" y="4"/>
                      <a:pt x="6" y="4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5" y="0"/>
                      <a:pt x="0" y="1"/>
                      <a:pt x="2" y="2"/>
                    </a:cubicBezTo>
                    <a:cubicBezTo>
                      <a:pt x="3" y="2"/>
                      <a:pt x="4" y="1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" name="Freeform 10"/>
              <p:cNvSpPr>
                <a:spLocks/>
              </p:cNvSpPr>
              <p:nvPr/>
            </p:nvSpPr>
            <p:spPr bwMode="auto">
              <a:xfrm>
                <a:off x="3371" y="3668"/>
                <a:ext cx="22" cy="23"/>
              </a:xfrm>
              <a:custGeom>
                <a:avLst/>
                <a:gdLst>
                  <a:gd name="T0" fmla="*/ 1 w 9"/>
                  <a:gd name="T1" fmla="*/ 4 h 8"/>
                  <a:gd name="T2" fmla="*/ 1 w 9"/>
                  <a:gd name="T3" fmla="*/ 6 h 8"/>
                  <a:gd name="T4" fmla="*/ 3 w 9"/>
                  <a:gd name="T5" fmla="*/ 7 h 8"/>
                  <a:gd name="T6" fmla="*/ 7 w 9"/>
                  <a:gd name="T7" fmla="*/ 7 h 8"/>
                  <a:gd name="T8" fmla="*/ 7 w 9"/>
                  <a:gd name="T9" fmla="*/ 8 h 8"/>
                  <a:gd name="T10" fmla="*/ 8 w 9"/>
                  <a:gd name="T11" fmla="*/ 4 h 8"/>
                  <a:gd name="T12" fmla="*/ 6 w 9"/>
                  <a:gd name="T13" fmla="*/ 1 h 8"/>
                  <a:gd name="T14" fmla="*/ 5 w 9"/>
                  <a:gd name="T15" fmla="*/ 0 h 8"/>
                  <a:gd name="T16" fmla="*/ 0 w 9"/>
                  <a:gd name="T17" fmla="*/ 4 h 8"/>
                  <a:gd name="T18" fmla="*/ 1 w 9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1" y="4"/>
                    </a:moveTo>
                    <a:cubicBezTo>
                      <a:pt x="1" y="5"/>
                      <a:pt x="0" y="6"/>
                      <a:pt x="1" y="6"/>
                    </a:cubicBezTo>
                    <a:cubicBezTo>
                      <a:pt x="2" y="4"/>
                      <a:pt x="2" y="7"/>
                      <a:pt x="3" y="7"/>
                    </a:cubicBezTo>
                    <a:cubicBezTo>
                      <a:pt x="3" y="5"/>
                      <a:pt x="7" y="5"/>
                      <a:pt x="7" y="7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8" y="7"/>
                      <a:pt x="9" y="6"/>
                      <a:pt x="8" y="4"/>
                    </a:cubicBezTo>
                    <a:cubicBezTo>
                      <a:pt x="5" y="6"/>
                      <a:pt x="8" y="1"/>
                      <a:pt x="6" y="1"/>
                    </a:cubicBezTo>
                    <a:cubicBezTo>
                      <a:pt x="6" y="2"/>
                      <a:pt x="5" y="2"/>
                      <a:pt x="5" y="0"/>
                    </a:cubicBezTo>
                    <a:cubicBezTo>
                      <a:pt x="3" y="0"/>
                      <a:pt x="1" y="2"/>
                      <a:pt x="0" y="4"/>
                    </a:cubicBezTo>
                    <a:cubicBezTo>
                      <a:pt x="0" y="3"/>
                      <a:pt x="1" y="4"/>
                      <a:pt x="1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" name="Freeform 11"/>
              <p:cNvSpPr>
                <a:spLocks/>
              </p:cNvSpPr>
              <p:nvPr/>
            </p:nvSpPr>
            <p:spPr bwMode="auto">
              <a:xfrm>
                <a:off x="3305" y="3657"/>
                <a:ext cx="31" cy="23"/>
              </a:xfrm>
              <a:custGeom>
                <a:avLst/>
                <a:gdLst>
                  <a:gd name="T0" fmla="*/ 13 w 13"/>
                  <a:gd name="T1" fmla="*/ 3 h 8"/>
                  <a:gd name="T2" fmla="*/ 8 w 13"/>
                  <a:gd name="T3" fmla="*/ 1 h 8"/>
                  <a:gd name="T4" fmla="*/ 6 w 13"/>
                  <a:gd name="T5" fmla="*/ 4 h 8"/>
                  <a:gd name="T6" fmla="*/ 5 w 13"/>
                  <a:gd name="T7" fmla="*/ 3 h 8"/>
                  <a:gd name="T8" fmla="*/ 1 w 13"/>
                  <a:gd name="T9" fmla="*/ 2 h 8"/>
                  <a:gd name="T10" fmla="*/ 1 w 13"/>
                  <a:gd name="T11" fmla="*/ 4 h 8"/>
                  <a:gd name="T12" fmla="*/ 2 w 13"/>
                  <a:gd name="T13" fmla="*/ 3 h 8"/>
                  <a:gd name="T14" fmla="*/ 3 w 13"/>
                  <a:gd name="T15" fmla="*/ 6 h 8"/>
                  <a:gd name="T16" fmla="*/ 12 w 13"/>
                  <a:gd name="T17" fmla="*/ 6 h 8"/>
                  <a:gd name="T18" fmla="*/ 13 w 13"/>
                  <a:gd name="T1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13" y="3"/>
                    </a:moveTo>
                    <a:cubicBezTo>
                      <a:pt x="9" y="4"/>
                      <a:pt x="11" y="0"/>
                      <a:pt x="8" y="1"/>
                    </a:cubicBezTo>
                    <a:cubicBezTo>
                      <a:pt x="9" y="3"/>
                      <a:pt x="7" y="3"/>
                      <a:pt x="6" y="4"/>
                    </a:cubicBezTo>
                    <a:cubicBezTo>
                      <a:pt x="6" y="0"/>
                      <a:pt x="6" y="2"/>
                      <a:pt x="5" y="3"/>
                    </a:cubicBezTo>
                    <a:cubicBezTo>
                      <a:pt x="3" y="3"/>
                      <a:pt x="2" y="2"/>
                      <a:pt x="1" y="2"/>
                    </a:cubicBezTo>
                    <a:cubicBezTo>
                      <a:pt x="0" y="2"/>
                      <a:pt x="0" y="7"/>
                      <a:pt x="1" y="4"/>
                    </a:cubicBezTo>
                    <a:cubicBezTo>
                      <a:pt x="2" y="4"/>
                      <a:pt x="1" y="3"/>
                      <a:pt x="2" y="3"/>
                    </a:cubicBezTo>
                    <a:cubicBezTo>
                      <a:pt x="2" y="4"/>
                      <a:pt x="3" y="5"/>
                      <a:pt x="3" y="6"/>
                    </a:cubicBezTo>
                    <a:cubicBezTo>
                      <a:pt x="7" y="4"/>
                      <a:pt x="7" y="8"/>
                      <a:pt x="12" y="6"/>
                    </a:cubicBezTo>
                    <a:cubicBezTo>
                      <a:pt x="11" y="4"/>
                      <a:pt x="13" y="4"/>
                      <a:pt x="13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3228" y="3662"/>
                <a:ext cx="34" cy="23"/>
              </a:xfrm>
              <a:custGeom>
                <a:avLst/>
                <a:gdLst>
                  <a:gd name="T0" fmla="*/ 1 w 14"/>
                  <a:gd name="T1" fmla="*/ 8 h 8"/>
                  <a:gd name="T2" fmla="*/ 6 w 14"/>
                  <a:gd name="T3" fmla="*/ 6 h 8"/>
                  <a:gd name="T4" fmla="*/ 6 w 14"/>
                  <a:gd name="T5" fmla="*/ 7 h 8"/>
                  <a:gd name="T6" fmla="*/ 7 w 14"/>
                  <a:gd name="T7" fmla="*/ 6 h 8"/>
                  <a:gd name="T8" fmla="*/ 10 w 14"/>
                  <a:gd name="T9" fmla="*/ 8 h 8"/>
                  <a:gd name="T10" fmla="*/ 10 w 14"/>
                  <a:gd name="T11" fmla="*/ 6 h 8"/>
                  <a:gd name="T12" fmla="*/ 11 w 14"/>
                  <a:gd name="T13" fmla="*/ 6 h 8"/>
                  <a:gd name="T14" fmla="*/ 10 w 14"/>
                  <a:gd name="T15" fmla="*/ 6 h 8"/>
                  <a:gd name="T16" fmla="*/ 11 w 14"/>
                  <a:gd name="T17" fmla="*/ 0 h 8"/>
                  <a:gd name="T18" fmla="*/ 5 w 14"/>
                  <a:gd name="T19" fmla="*/ 6 h 8"/>
                  <a:gd name="T20" fmla="*/ 2 w 14"/>
                  <a:gd name="T21" fmla="*/ 2 h 8"/>
                  <a:gd name="T22" fmla="*/ 1 w 14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8">
                    <a:moveTo>
                      <a:pt x="1" y="8"/>
                    </a:moveTo>
                    <a:cubicBezTo>
                      <a:pt x="3" y="8"/>
                      <a:pt x="4" y="7"/>
                      <a:pt x="6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8" y="7"/>
                      <a:pt x="6" y="6"/>
                      <a:pt x="7" y="6"/>
                    </a:cubicBezTo>
                    <a:cubicBezTo>
                      <a:pt x="9" y="5"/>
                      <a:pt x="8" y="8"/>
                      <a:pt x="10" y="8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7"/>
                      <a:pt x="11" y="7"/>
                      <a:pt x="11" y="6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14" y="6"/>
                      <a:pt x="11" y="1"/>
                      <a:pt x="11" y="0"/>
                    </a:cubicBezTo>
                    <a:cubicBezTo>
                      <a:pt x="7" y="0"/>
                      <a:pt x="9" y="6"/>
                      <a:pt x="5" y="6"/>
                    </a:cubicBezTo>
                    <a:cubicBezTo>
                      <a:pt x="5" y="3"/>
                      <a:pt x="4" y="3"/>
                      <a:pt x="2" y="2"/>
                    </a:cubicBezTo>
                    <a:cubicBezTo>
                      <a:pt x="2" y="4"/>
                      <a:pt x="0" y="5"/>
                      <a:pt x="1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3336" y="3659"/>
                <a:ext cx="33" cy="32"/>
              </a:xfrm>
              <a:custGeom>
                <a:avLst/>
                <a:gdLst>
                  <a:gd name="T0" fmla="*/ 14 w 14"/>
                  <a:gd name="T1" fmla="*/ 4 h 11"/>
                  <a:gd name="T2" fmla="*/ 13 w 14"/>
                  <a:gd name="T3" fmla="*/ 3 h 11"/>
                  <a:gd name="T4" fmla="*/ 12 w 14"/>
                  <a:gd name="T5" fmla="*/ 0 h 11"/>
                  <a:gd name="T6" fmla="*/ 6 w 14"/>
                  <a:gd name="T7" fmla="*/ 3 h 11"/>
                  <a:gd name="T8" fmla="*/ 4 w 14"/>
                  <a:gd name="T9" fmla="*/ 3 h 11"/>
                  <a:gd name="T10" fmla="*/ 6 w 14"/>
                  <a:gd name="T11" fmla="*/ 4 h 11"/>
                  <a:gd name="T12" fmla="*/ 0 w 14"/>
                  <a:gd name="T13" fmla="*/ 6 h 11"/>
                  <a:gd name="T14" fmla="*/ 3 w 14"/>
                  <a:gd name="T15" fmla="*/ 9 h 11"/>
                  <a:gd name="T16" fmla="*/ 4 w 14"/>
                  <a:gd name="T17" fmla="*/ 7 h 11"/>
                  <a:gd name="T18" fmla="*/ 6 w 14"/>
                  <a:gd name="T19" fmla="*/ 8 h 11"/>
                  <a:gd name="T20" fmla="*/ 6 w 14"/>
                  <a:gd name="T21" fmla="*/ 5 h 11"/>
                  <a:gd name="T22" fmla="*/ 7 w 14"/>
                  <a:gd name="T23" fmla="*/ 6 h 11"/>
                  <a:gd name="T24" fmla="*/ 10 w 14"/>
                  <a:gd name="T25" fmla="*/ 5 h 11"/>
                  <a:gd name="T26" fmla="*/ 7 w 14"/>
                  <a:gd name="T27" fmla="*/ 7 h 11"/>
                  <a:gd name="T28" fmla="*/ 8 w 14"/>
                  <a:gd name="T29" fmla="*/ 9 h 11"/>
                  <a:gd name="T30" fmla="*/ 12 w 14"/>
                  <a:gd name="T31" fmla="*/ 11 h 11"/>
                  <a:gd name="T32" fmla="*/ 14 w 14"/>
                  <a:gd name="T33" fmla="*/ 4 h 11"/>
                  <a:gd name="T34" fmla="*/ 7 w 14"/>
                  <a:gd name="T35" fmla="*/ 3 h 11"/>
                  <a:gd name="T36" fmla="*/ 11 w 14"/>
                  <a:gd name="T37" fmla="*/ 3 h 11"/>
                  <a:gd name="T38" fmla="*/ 7 w 14"/>
                  <a:gd name="T39" fmla="*/ 3 h 11"/>
                  <a:gd name="T40" fmla="*/ 11 w 14"/>
                  <a:gd name="T41" fmla="*/ 7 h 11"/>
                  <a:gd name="T42" fmla="*/ 11 w 14"/>
                  <a:gd name="T43" fmla="*/ 5 h 11"/>
                  <a:gd name="T44" fmla="*/ 11 w 14"/>
                  <a:gd name="T4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11">
                    <a:moveTo>
                      <a:pt x="14" y="4"/>
                    </a:moveTo>
                    <a:cubicBezTo>
                      <a:pt x="14" y="5"/>
                      <a:pt x="13" y="3"/>
                      <a:pt x="13" y="3"/>
                    </a:cubicBezTo>
                    <a:cubicBezTo>
                      <a:pt x="12" y="2"/>
                      <a:pt x="11" y="1"/>
                      <a:pt x="12" y="0"/>
                    </a:cubicBezTo>
                    <a:cubicBezTo>
                      <a:pt x="10" y="0"/>
                      <a:pt x="8" y="1"/>
                      <a:pt x="6" y="3"/>
                    </a:cubicBezTo>
                    <a:cubicBezTo>
                      <a:pt x="6" y="2"/>
                      <a:pt x="4" y="2"/>
                      <a:pt x="4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3" y="5"/>
                      <a:pt x="3" y="5"/>
                      <a:pt x="0" y="6"/>
                    </a:cubicBezTo>
                    <a:cubicBezTo>
                      <a:pt x="0" y="8"/>
                      <a:pt x="1" y="8"/>
                      <a:pt x="3" y="9"/>
                    </a:cubicBezTo>
                    <a:cubicBezTo>
                      <a:pt x="3" y="8"/>
                      <a:pt x="3" y="7"/>
                      <a:pt x="4" y="7"/>
                    </a:cubicBezTo>
                    <a:cubicBezTo>
                      <a:pt x="4" y="8"/>
                      <a:pt x="4" y="9"/>
                      <a:pt x="6" y="8"/>
                    </a:cubicBezTo>
                    <a:cubicBezTo>
                      <a:pt x="7" y="6"/>
                      <a:pt x="4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5" y="4"/>
                      <a:pt x="10" y="4"/>
                      <a:pt x="10" y="5"/>
                    </a:cubicBezTo>
                    <a:cubicBezTo>
                      <a:pt x="9" y="6"/>
                      <a:pt x="8" y="6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  <a:cubicBezTo>
                      <a:pt x="11" y="7"/>
                      <a:pt x="10" y="10"/>
                      <a:pt x="12" y="11"/>
                    </a:cubicBezTo>
                    <a:cubicBezTo>
                      <a:pt x="13" y="8"/>
                      <a:pt x="14" y="7"/>
                      <a:pt x="14" y="4"/>
                    </a:cubicBezTo>
                    <a:close/>
                    <a:moveTo>
                      <a:pt x="7" y="3"/>
                    </a:moveTo>
                    <a:cubicBezTo>
                      <a:pt x="7" y="1"/>
                      <a:pt x="12" y="1"/>
                      <a:pt x="11" y="3"/>
                    </a:cubicBezTo>
                    <a:cubicBezTo>
                      <a:pt x="9" y="4"/>
                      <a:pt x="9" y="3"/>
                      <a:pt x="7" y="3"/>
                    </a:cubicBezTo>
                    <a:close/>
                    <a:moveTo>
                      <a:pt x="11" y="7"/>
                    </a:moveTo>
                    <a:cubicBezTo>
                      <a:pt x="9" y="7"/>
                      <a:pt x="10" y="6"/>
                      <a:pt x="11" y="5"/>
                    </a:cubicBezTo>
                    <a:cubicBezTo>
                      <a:pt x="12" y="6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3543" y="3680"/>
                <a:ext cx="4" cy="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2"/>
                      <a:pt x="1" y="2"/>
                      <a:pt x="2" y="3"/>
                    </a:cubicBezTo>
                    <a:cubicBezTo>
                      <a:pt x="2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3547" y="3651"/>
                <a:ext cx="43" cy="40"/>
              </a:xfrm>
              <a:custGeom>
                <a:avLst/>
                <a:gdLst>
                  <a:gd name="T0" fmla="*/ 11 w 18"/>
                  <a:gd name="T1" fmla="*/ 10 h 14"/>
                  <a:gd name="T2" fmla="*/ 14 w 18"/>
                  <a:gd name="T3" fmla="*/ 10 h 14"/>
                  <a:gd name="T4" fmla="*/ 14 w 18"/>
                  <a:gd name="T5" fmla="*/ 3 h 14"/>
                  <a:gd name="T6" fmla="*/ 10 w 18"/>
                  <a:gd name="T7" fmla="*/ 4 h 14"/>
                  <a:gd name="T8" fmla="*/ 9 w 18"/>
                  <a:gd name="T9" fmla="*/ 6 h 14"/>
                  <a:gd name="T10" fmla="*/ 9 w 18"/>
                  <a:gd name="T11" fmla="*/ 4 h 14"/>
                  <a:gd name="T12" fmla="*/ 7 w 18"/>
                  <a:gd name="T13" fmla="*/ 6 h 14"/>
                  <a:gd name="T14" fmla="*/ 6 w 18"/>
                  <a:gd name="T15" fmla="*/ 9 h 14"/>
                  <a:gd name="T16" fmla="*/ 4 w 18"/>
                  <a:gd name="T17" fmla="*/ 4 h 14"/>
                  <a:gd name="T18" fmla="*/ 3 w 18"/>
                  <a:gd name="T19" fmla="*/ 5 h 14"/>
                  <a:gd name="T20" fmla="*/ 3 w 18"/>
                  <a:gd name="T21" fmla="*/ 7 h 14"/>
                  <a:gd name="T22" fmla="*/ 0 w 18"/>
                  <a:gd name="T23" fmla="*/ 9 h 14"/>
                  <a:gd name="T24" fmla="*/ 2 w 18"/>
                  <a:gd name="T25" fmla="*/ 12 h 14"/>
                  <a:gd name="T26" fmla="*/ 4 w 18"/>
                  <a:gd name="T27" fmla="*/ 10 h 14"/>
                  <a:gd name="T28" fmla="*/ 5 w 18"/>
                  <a:gd name="T29" fmla="*/ 14 h 14"/>
                  <a:gd name="T30" fmla="*/ 6 w 18"/>
                  <a:gd name="T31" fmla="*/ 11 h 14"/>
                  <a:gd name="T32" fmla="*/ 7 w 18"/>
                  <a:gd name="T33" fmla="*/ 13 h 14"/>
                  <a:gd name="T34" fmla="*/ 9 w 18"/>
                  <a:gd name="T35" fmla="*/ 8 h 14"/>
                  <a:gd name="T36" fmla="*/ 11 w 18"/>
                  <a:gd name="T37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1" y="10"/>
                    </a:moveTo>
                    <a:cubicBezTo>
                      <a:pt x="11" y="8"/>
                      <a:pt x="13" y="9"/>
                      <a:pt x="14" y="10"/>
                    </a:cubicBezTo>
                    <a:cubicBezTo>
                      <a:pt x="13" y="6"/>
                      <a:pt x="18" y="4"/>
                      <a:pt x="14" y="3"/>
                    </a:cubicBezTo>
                    <a:cubicBezTo>
                      <a:pt x="15" y="7"/>
                      <a:pt x="13" y="4"/>
                      <a:pt x="10" y="4"/>
                    </a:cubicBezTo>
                    <a:cubicBezTo>
                      <a:pt x="10" y="5"/>
                      <a:pt x="11" y="7"/>
                      <a:pt x="9" y="6"/>
                    </a:cubicBezTo>
                    <a:cubicBezTo>
                      <a:pt x="9" y="6"/>
                      <a:pt x="10" y="5"/>
                      <a:pt x="9" y="4"/>
                    </a:cubicBezTo>
                    <a:cubicBezTo>
                      <a:pt x="9" y="8"/>
                      <a:pt x="7" y="3"/>
                      <a:pt x="7" y="6"/>
                    </a:cubicBezTo>
                    <a:cubicBezTo>
                      <a:pt x="9" y="6"/>
                      <a:pt x="8" y="9"/>
                      <a:pt x="6" y="9"/>
                    </a:cubicBezTo>
                    <a:cubicBezTo>
                      <a:pt x="5" y="8"/>
                      <a:pt x="5" y="5"/>
                      <a:pt x="4" y="4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0"/>
                      <a:pt x="3" y="5"/>
                      <a:pt x="3" y="7"/>
                    </a:cubicBezTo>
                    <a:cubicBezTo>
                      <a:pt x="2" y="7"/>
                      <a:pt x="2" y="9"/>
                      <a:pt x="0" y="9"/>
                    </a:cubicBezTo>
                    <a:cubicBezTo>
                      <a:pt x="0" y="11"/>
                      <a:pt x="1" y="11"/>
                      <a:pt x="2" y="12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5" y="11"/>
                      <a:pt x="3" y="14"/>
                      <a:pt x="5" y="14"/>
                    </a:cubicBezTo>
                    <a:cubicBezTo>
                      <a:pt x="7" y="12"/>
                      <a:pt x="4" y="12"/>
                      <a:pt x="6" y="11"/>
                    </a:cubicBezTo>
                    <a:cubicBezTo>
                      <a:pt x="6" y="12"/>
                      <a:pt x="7" y="12"/>
                      <a:pt x="7" y="13"/>
                    </a:cubicBezTo>
                    <a:cubicBezTo>
                      <a:pt x="7" y="11"/>
                      <a:pt x="8" y="9"/>
                      <a:pt x="9" y="8"/>
                    </a:cubicBezTo>
                    <a:cubicBezTo>
                      <a:pt x="9" y="9"/>
                      <a:pt x="10" y="10"/>
                      <a:pt x="11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" name="Freeform 16"/>
              <p:cNvSpPr>
                <a:spLocks noEditPoints="1"/>
              </p:cNvSpPr>
              <p:nvPr/>
            </p:nvSpPr>
            <p:spPr bwMode="auto">
              <a:xfrm>
                <a:off x="3512" y="3654"/>
                <a:ext cx="38" cy="37"/>
              </a:xfrm>
              <a:custGeom>
                <a:avLst/>
                <a:gdLst>
                  <a:gd name="T0" fmla="*/ 1 w 16"/>
                  <a:gd name="T1" fmla="*/ 11 h 13"/>
                  <a:gd name="T2" fmla="*/ 4 w 16"/>
                  <a:gd name="T3" fmla="*/ 10 h 13"/>
                  <a:gd name="T4" fmla="*/ 5 w 16"/>
                  <a:gd name="T5" fmla="*/ 12 h 13"/>
                  <a:gd name="T6" fmla="*/ 7 w 16"/>
                  <a:gd name="T7" fmla="*/ 9 h 13"/>
                  <a:gd name="T8" fmla="*/ 7 w 16"/>
                  <a:gd name="T9" fmla="*/ 6 h 13"/>
                  <a:gd name="T10" fmla="*/ 10 w 16"/>
                  <a:gd name="T11" fmla="*/ 6 h 13"/>
                  <a:gd name="T12" fmla="*/ 10 w 16"/>
                  <a:gd name="T13" fmla="*/ 10 h 13"/>
                  <a:gd name="T14" fmla="*/ 10 w 16"/>
                  <a:gd name="T15" fmla="*/ 12 h 13"/>
                  <a:gd name="T16" fmla="*/ 11 w 16"/>
                  <a:gd name="T17" fmla="*/ 10 h 13"/>
                  <a:gd name="T18" fmla="*/ 13 w 16"/>
                  <a:gd name="T19" fmla="*/ 10 h 13"/>
                  <a:gd name="T20" fmla="*/ 12 w 16"/>
                  <a:gd name="T21" fmla="*/ 7 h 13"/>
                  <a:gd name="T22" fmla="*/ 15 w 16"/>
                  <a:gd name="T23" fmla="*/ 5 h 13"/>
                  <a:gd name="T24" fmla="*/ 16 w 16"/>
                  <a:gd name="T25" fmla="*/ 4 h 13"/>
                  <a:gd name="T26" fmla="*/ 13 w 16"/>
                  <a:gd name="T27" fmla="*/ 3 h 13"/>
                  <a:gd name="T28" fmla="*/ 12 w 16"/>
                  <a:gd name="T29" fmla="*/ 2 h 13"/>
                  <a:gd name="T30" fmla="*/ 13 w 16"/>
                  <a:gd name="T31" fmla="*/ 1 h 13"/>
                  <a:gd name="T32" fmla="*/ 11 w 16"/>
                  <a:gd name="T33" fmla="*/ 3 h 13"/>
                  <a:gd name="T34" fmla="*/ 9 w 16"/>
                  <a:gd name="T35" fmla="*/ 4 h 13"/>
                  <a:gd name="T36" fmla="*/ 8 w 16"/>
                  <a:gd name="T37" fmla="*/ 6 h 13"/>
                  <a:gd name="T38" fmla="*/ 4 w 16"/>
                  <a:gd name="T39" fmla="*/ 2 h 13"/>
                  <a:gd name="T40" fmla="*/ 3 w 16"/>
                  <a:gd name="T41" fmla="*/ 5 h 13"/>
                  <a:gd name="T42" fmla="*/ 6 w 16"/>
                  <a:gd name="T43" fmla="*/ 6 h 13"/>
                  <a:gd name="T44" fmla="*/ 5 w 16"/>
                  <a:gd name="T45" fmla="*/ 8 h 13"/>
                  <a:gd name="T46" fmla="*/ 2 w 16"/>
                  <a:gd name="T47" fmla="*/ 10 h 13"/>
                  <a:gd name="T48" fmla="*/ 1 w 16"/>
                  <a:gd name="T49" fmla="*/ 11 h 13"/>
                  <a:gd name="T50" fmla="*/ 11 w 16"/>
                  <a:gd name="T51" fmla="*/ 6 h 13"/>
                  <a:gd name="T52" fmla="*/ 10 w 16"/>
                  <a:gd name="T53" fmla="*/ 5 h 13"/>
                  <a:gd name="T54" fmla="*/ 11 w 16"/>
                  <a:gd name="T5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13">
                    <a:moveTo>
                      <a:pt x="1" y="11"/>
                    </a:moveTo>
                    <a:cubicBezTo>
                      <a:pt x="2" y="13"/>
                      <a:pt x="2" y="10"/>
                      <a:pt x="4" y="10"/>
                    </a:cubicBezTo>
                    <a:cubicBezTo>
                      <a:pt x="4" y="10"/>
                      <a:pt x="4" y="12"/>
                      <a:pt x="5" y="12"/>
                    </a:cubicBezTo>
                    <a:cubicBezTo>
                      <a:pt x="4" y="9"/>
                      <a:pt x="7" y="11"/>
                      <a:pt x="7" y="9"/>
                    </a:cubicBezTo>
                    <a:cubicBezTo>
                      <a:pt x="6" y="10"/>
                      <a:pt x="6" y="6"/>
                      <a:pt x="7" y="6"/>
                    </a:cubicBezTo>
                    <a:cubicBezTo>
                      <a:pt x="8" y="7"/>
                      <a:pt x="9" y="7"/>
                      <a:pt x="10" y="6"/>
                    </a:cubicBezTo>
                    <a:cubicBezTo>
                      <a:pt x="9" y="9"/>
                      <a:pt x="11" y="8"/>
                      <a:pt x="10" y="10"/>
                    </a:cubicBezTo>
                    <a:cubicBezTo>
                      <a:pt x="10" y="10"/>
                      <a:pt x="9" y="12"/>
                      <a:pt x="10" y="12"/>
                    </a:cubicBezTo>
                    <a:cubicBezTo>
                      <a:pt x="11" y="11"/>
                      <a:pt x="10" y="10"/>
                      <a:pt x="11" y="10"/>
                    </a:cubicBezTo>
                    <a:cubicBezTo>
                      <a:pt x="11" y="11"/>
                      <a:pt x="13" y="11"/>
                      <a:pt x="13" y="10"/>
                    </a:cubicBezTo>
                    <a:cubicBezTo>
                      <a:pt x="12" y="10"/>
                      <a:pt x="12" y="8"/>
                      <a:pt x="12" y="7"/>
                    </a:cubicBezTo>
                    <a:cubicBezTo>
                      <a:pt x="14" y="8"/>
                      <a:pt x="14" y="5"/>
                      <a:pt x="15" y="5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5" y="4"/>
                      <a:pt x="13" y="4"/>
                      <a:pt x="13" y="3"/>
                    </a:cubicBezTo>
                    <a:cubicBezTo>
                      <a:pt x="14" y="3"/>
                      <a:pt x="12" y="2"/>
                      <a:pt x="12" y="2"/>
                    </a:cubicBezTo>
                    <a:cubicBezTo>
                      <a:pt x="12" y="1"/>
                      <a:pt x="13" y="1"/>
                      <a:pt x="13" y="1"/>
                    </a:cubicBezTo>
                    <a:cubicBezTo>
                      <a:pt x="11" y="0"/>
                      <a:pt x="12" y="2"/>
                      <a:pt x="11" y="3"/>
                    </a:cubicBezTo>
                    <a:cubicBezTo>
                      <a:pt x="11" y="4"/>
                      <a:pt x="9" y="3"/>
                      <a:pt x="9" y="4"/>
                    </a:cubicBezTo>
                    <a:cubicBezTo>
                      <a:pt x="8" y="5"/>
                      <a:pt x="9" y="6"/>
                      <a:pt x="8" y="6"/>
                    </a:cubicBezTo>
                    <a:cubicBezTo>
                      <a:pt x="7" y="4"/>
                      <a:pt x="7" y="1"/>
                      <a:pt x="4" y="2"/>
                    </a:cubicBezTo>
                    <a:cubicBezTo>
                      <a:pt x="4" y="3"/>
                      <a:pt x="4" y="5"/>
                      <a:pt x="3" y="5"/>
                    </a:cubicBezTo>
                    <a:cubicBezTo>
                      <a:pt x="4" y="6"/>
                      <a:pt x="6" y="5"/>
                      <a:pt x="6" y="6"/>
                    </a:cubicBezTo>
                    <a:cubicBezTo>
                      <a:pt x="5" y="6"/>
                      <a:pt x="6" y="8"/>
                      <a:pt x="5" y="8"/>
                    </a:cubicBezTo>
                    <a:cubicBezTo>
                      <a:pt x="4" y="4"/>
                      <a:pt x="0" y="8"/>
                      <a:pt x="2" y="10"/>
                    </a:cubicBezTo>
                    <a:cubicBezTo>
                      <a:pt x="1" y="10"/>
                      <a:pt x="1" y="9"/>
                      <a:pt x="1" y="11"/>
                    </a:cubicBezTo>
                    <a:close/>
                    <a:moveTo>
                      <a:pt x="11" y="6"/>
                    </a:moveTo>
                    <a:cubicBezTo>
                      <a:pt x="11" y="6"/>
                      <a:pt x="10" y="4"/>
                      <a:pt x="10" y="5"/>
                    </a:cubicBezTo>
                    <a:cubicBezTo>
                      <a:pt x="10" y="3"/>
                      <a:pt x="13" y="4"/>
                      <a:pt x="11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3574" y="3680"/>
                <a:ext cx="9" cy="11"/>
              </a:xfrm>
              <a:custGeom>
                <a:avLst/>
                <a:gdLst>
                  <a:gd name="T0" fmla="*/ 0 w 4"/>
                  <a:gd name="T1" fmla="*/ 1 h 4"/>
                  <a:gd name="T2" fmla="*/ 1 w 4"/>
                  <a:gd name="T3" fmla="*/ 4 h 4"/>
                  <a:gd name="T4" fmla="*/ 2 w 4"/>
                  <a:gd name="T5" fmla="*/ 0 h 4"/>
                  <a:gd name="T6" fmla="*/ 0 w 4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3"/>
                      <a:pt x="4" y="1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3586" y="3648"/>
                <a:ext cx="40" cy="46"/>
              </a:xfrm>
              <a:custGeom>
                <a:avLst/>
                <a:gdLst>
                  <a:gd name="T0" fmla="*/ 17 w 17"/>
                  <a:gd name="T1" fmla="*/ 7 h 16"/>
                  <a:gd name="T2" fmla="*/ 17 w 17"/>
                  <a:gd name="T3" fmla="*/ 4 h 16"/>
                  <a:gd name="T4" fmla="*/ 13 w 17"/>
                  <a:gd name="T5" fmla="*/ 7 h 16"/>
                  <a:gd name="T6" fmla="*/ 13 w 17"/>
                  <a:gd name="T7" fmla="*/ 5 h 16"/>
                  <a:gd name="T8" fmla="*/ 9 w 17"/>
                  <a:gd name="T9" fmla="*/ 6 h 16"/>
                  <a:gd name="T10" fmla="*/ 7 w 17"/>
                  <a:gd name="T11" fmla="*/ 7 h 16"/>
                  <a:gd name="T12" fmla="*/ 6 w 17"/>
                  <a:gd name="T13" fmla="*/ 9 h 16"/>
                  <a:gd name="T14" fmla="*/ 3 w 17"/>
                  <a:gd name="T15" fmla="*/ 3 h 16"/>
                  <a:gd name="T16" fmla="*/ 3 w 17"/>
                  <a:gd name="T17" fmla="*/ 2 h 16"/>
                  <a:gd name="T18" fmla="*/ 2 w 17"/>
                  <a:gd name="T19" fmla="*/ 3 h 16"/>
                  <a:gd name="T20" fmla="*/ 3 w 17"/>
                  <a:gd name="T21" fmla="*/ 7 h 16"/>
                  <a:gd name="T22" fmla="*/ 1 w 17"/>
                  <a:gd name="T23" fmla="*/ 6 h 16"/>
                  <a:gd name="T24" fmla="*/ 2 w 17"/>
                  <a:gd name="T25" fmla="*/ 9 h 16"/>
                  <a:gd name="T26" fmla="*/ 1 w 17"/>
                  <a:gd name="T27" fmla="*/ 14 h 16"/>
                  <a:gd name="T28" fmla="*/ 6 w 17"/>
                  <a:gd name="T29" fmla="*/ 11 h 16"/>
                  <a:gd name="T30" fmla="*/ 5 w 17"/>
                  <a:gd name="T31" fmla="*/ 15 h 16"/>
                  <a:gd name="T32" fmla="*/ 7 w 17"/>
                  <a:gd name="T33" fmla="*/ 13 h 16"/>
                  <a:gd name="T34" fmla="*/ 7 w 17"/>
                  <a:gd name="T35" fmla="*/ 12 h 16"/>
                  <a:gd name="T36" fmla="*/ 11 w 17"/>
                  <a:gd name="T37" fmla="*/ 13 h 16"/>
                  <a:gd name="T38" fmla="*/ 9 w 17"/>
                  <a:gd name="T39" fmla="*/ 10 h 16"/>
                  <a:gd name="T40" fmla="*/ 13 w 17"/>
                  <a:gd name="T41" fmla="*/ 11 h 16"/>
                  <a:gd name="T42" fmla="*/ 14 w 17"/>
                  <a:gd name="T43" fmla="*/ 7 h 16"/>
                  <a:gd name="T44" fmla="*/ 17 w 17"/>
                  <a:gd name="T45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16">
                    <a:moveTo>
                      <a:pt x="17" y="7"/>
                    </a:moveTo>
                    <a:cubicBezTo>
                      <a:pt x="17" y="6"/>
                      <a:pt x="17" y="4"/>
                      <a:pt x="17" y="4"/>
                    </a:cubicBezTo>
                    <a:cubicBezTo>
                      <a:pt x="16" y="6"/>
                      <a:pt x="15" y="7"/>
                      <a:pt x="13" y="7"/>
                    </a:cubicBezTo>
                    <a:cubicBezTo>
                      <a:pt x="13" y="7"/>
                      <a:pt x="13" y="6"/>
                      <a:pt x="13" y="5"/>
                    </a:cubicBezTo>
                    <a:cubicBezTo>
                      <a:pt x="10" y="4"/>
                      <a:pt x="11" y="8"/>
                      <a:pt x="9" y="6"/>
                    </a:cubicBezTo>
                    <a:cubicBezTo>
                      <a:pt x="9" y="7"/>
                      <a:pt x="8" y="8"/>
                      <a:pt x="7" y="7"/>
                    </a:cubicBezTo>
                    <a:cubicBezTo>
                      <a:pt x="7" y="8"/>
                      <a:pt x="7" y="9"/>
                      <a:pt x="6" y="9"/>
                    </a:cubicBezTo>
                    <a:cubicBezTo>
                      <a:pt x="5" y="7"/>
                      <a:pt x="3" y="6"/>
                      <a:pt x="3" y="3"/>
                    </a:cubicBezTo>
                    <a:cubicBezTo>
                      <a:pt x="4" y="3"/>
                      <a:pt x="4" y="0"/>
                      <a:pt x="3" y="2"/>
                    </a:cubicBezTo>
                    <a:cubicBezTo>
                      <a:pt x="3" y="3"/>
                      <a:pt x="2" y="1"/>
                      <a:pt x="2" y="3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0" y="8"/>
                      <a:pt x="2" y="7"/>
                      <a:pt x="2" y="9"/>
                    </a:cubicBezTo>
                    <a:cubicBezTo>
                      <a:pt x="0" y="11"/>
                      <a:pt x="2" y="12"/>
                      <a:pt x="1" y="14"/>
                    </a:cubicBezTo>
                    <a:cubicBezTo>
                      <a:pt x="4" y="14"/>
                      <a:pt x="3" y="11"/>
                      <a:pt x="6" y="11"/>
                    </a:cubicBezTo>
                    <a:cubicBezTo>
                      <a:pt x="6" y="13"/>
                      <a:pt x="3" y="14"/>
                      <a:pt x="5" y="15"/>
                    </a:cubicBezTo>
                    <a:cubicBezTo>
                      <a:pt x="5" y="13"/>
                      <a:pt x="7" y="14"/>
                      <a:pt x="7" y="13"/>
                    </a:cubicBezTo>
                    <a:cubicBezTo>
                      <a:pt x="7" y="13"/>
                      <a:pt x="6" y="12"/>
                      <a:pt x="7" y="12"/>
                    </a:cubicBezTo>
                    <a:cubicBezTo>
                      <a:pt x="9" y="11"/>
                      <a:pt x="10" y="16"/>
                      <a:pt x="11" y="13"/>
                    </a:cubicBezTo>
                    <a:cubicBezTo>
                      <a:pt x="10" y="13"/>
                      <a:pt x="11" y="10"/>
                      <a:pt x="9" y="10"/>
                    </a:cubicBezTo>
                    <a:cubicBezTo>
                      <a:pt x="11" y="10"/>
                      <a:pt x="11" y="11"/>
                      <a:pt x="13" y="11"/>
                    </a:cubicBezTo>
                    <a:cubicBezTo>
                      <a:pt x="14" y="10"/>
                      <a:pt x="13" y="9"/>
                      <a:pt x="14" y="7"/>
                    </a:cubicBezTo>
                    <a:cubicBezTo>
                      <a:pt x="15" y="7"/>
                      <a:pt x="16" y="7"/>
                      <a:pt x="17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3609" y="3657"/>
                <a:ext cx="12" cy="5"/>
              </a:xfrm>
              <a:custGeom>
                <a:avLst/>
                <a:gdLst>
                  <a:gd name="T0" fmla="*/ 2 w 5"/>
                  <a:gd name="T1" fmla="*/ 0 h 2"/>
                  <a:gd name="T2" fmla="*/ 0 w 5"/>
                  <a:gd name="T3" fmla="*/ 1 h 2"/>
                  <a:gd name="T4" fmla="*/ 2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1" y="2"/>
                      <a:pt x="5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3597" y="3651"/>
                <a:ext cx="8" cy="11"/>
              </a:xfrm>
              <a:custGeom>
                <a:avLst/>
                <a:gdLst>
                  <a:gd name="T0" fmla="*/ 1 w 3"/>
                  <a:gd name="T1" fmla="*/ 3 h 4"/>
                  <a:gd name="T2" fmla="*/ 3 w 3"/>
                  <a:gd name="T3" fmla="*/ 1 h 4"/>
                  <a:gd name="T4" fmla="*/ 1 w 3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1" y="2"/>
                      <a:pt x="3" y="3"/>
                      <a:pt x="3" y="1"/>
                    </a:cubicBezTo>
                    <a:cubicBezTo>
                      <a:pt x="1" y="0"/>
                      <a:pt x="0" y="4"/>
                      <a:pt x="1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3209" y="3662"/>
                <a:ext cx="17" cy="15"/>
              </a:xfrm>
              <a:custGeom>
                <a:avLst/>
                <a:gdLst>
                  <a:gd name="T0" fmla="*/ 1 w 7"/>
                  <a:gd name="T1" fmla="*/ 0 h 5"/>
                  <a:gd name="T2" fmla="*/ 0 w 7"/>
                  <a:gd name="T3" fmla="*/ 3 h 5"/>
                  <a:gd name="T4" fmla="*/ 4 w 7"/>
                  <a:gd name="T5" fmla="*/ 5 h 5"/>
                  <a:gd name="T6" fmla="*/ 6 w 7"/>
                  <a:gd name="T7" fmla="*/ 2 h 5"/>
                  <a:gd name="T8" fmla="*/ 7 w 7"/>
                  <a:gd name="T9" fmla="*/ 2 h 5"/>
                  <a:gd name="T10" fmla="*/ 1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1" y="1"/>
                      <a:pt x="1" y="3"/>
                      <a:pt x="0" y="3"/>
                    </a:cubicBezTo>
                    <a:cubicBezTo>
                      <a:pt x="3" y="3"/>
                      <a:pt x="2" y="5"/>
                      <a:pt x="4" y="5"/>
                    </a:cubicBezTo>
                    <a:cubicBezTo>
                      <a:pt x="5" y="4"/>
                      <a:pt x="5" y="2"/>
                      <a:pt x="6" y="2"/>
                    </a:cubicBezTo>
                    <a:cubicBezTo>
                      <a:pt x="6" y="2"/>
                      <a:pt x="7" y="3"/>
                      <a:pt x="7" y="2"/>
                    </a:cubicBezTo>
                    <a:cubicBezTo>
                      <a:pt x="6" y="1"/>
                      <a:pt x="3" y="1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3214" y="3680"/>
                <a:ext cx="12" cy="11"/>
              </a:xfrm>
              <a:custGeom>
                <a:avLst/>
                <a:gdLst>
                  <a:gd name="T0" fmla="*/ 3 w 5"/>
                  <a:gd name="T1" fmla="*/ 4 h 4"/>
                  <a:gd name="T2" fmla="*/ 2 w 5"/>
                  <a:gd name="T3" fmla="*/ 1 h 4"/>
                  <a:gd name="T4" fmla="*/ 4 w 5"/>
                  <a:gd name="T5" fmla="*/ 0 h 4"/>
                  <a:gd name="T6" fmla="*/ 1 w 5"/>
                  <a:gd name="T7" fmla="*/ 0 h 4"/>
                  <a:gd name="T8" fmla="*/ 3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3" y="3"/>
                      <a:pt x="2" y="2"/>
                      <a:pt x="2" y="1"/>
                    </a:cubicBezTo>
                    <a:cubicBezTo>
                      <a:pt x="3" y="1"/>
                      <a:pt x="5" y="1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2" y="1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3174" y="3659"/>
                <a:ext cx="14" cy="15"/>
              </a:xfrm>
              <a:custGeom>
                <a:avLst/>
                <a:gdLst>
                  <a:gd name="T0" fmla="*/ 2 w 6"/>
                  <a:gd name="T1" fmla="*/ 3 h 5"/>
                  <a:gd name="T2" fmla="*/ 1 w 6"/>
                  <a:gd name="T3" fmla="*/ 2 h 5"/>
                  <a:gd name="T4" fmla="*/ 4 w 6"/>
                  <a:gd name="T5" fmla="*/ 3 h 5"/>
                  <a:gd name="T6" fmla="*/ 5 w 6"/>
                  <a:gd name="T7" fmla="*/ 5 h 5"/>
                  <a:gd name="T8" fmla="*/ 6 w 6"/>
                  <a:gd name="T9" fmla="*/ 1 h 5"/>
                  <a:gd name="T10" fmla="*/ 2 w 6"/>
                  <a:gd name="T11" fmla="*/ 0 h 5"/>
                  <a:gd name="T12" fmla="*/ 2 w 6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3" y="3"/>
                      <a:pt x="4" y="3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3" y="2"/>
                      <a:pt x="4" y="2"/>
                      <a:pt x="2" y="0"/>
                    </a:cubicBezTo>
                    <a:cubicBezTo>
                      <a:pt x="1" y="1"/>
                      <a:pt x="3" y="2"/>
                      <a:pt x="2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3188" y="3662"/>
                <a:ext cx="17" cy="26"/>
              </a:xfrm>
              <a:custGeom>
                <a:avLst/>
                <a:gdLst>
                  <a:gd name="T0" fmla="*/ 2 w 7"/>
                  <a:gd name="T1" fmla="*/ 6 h 9"/>
                  <a:gd name="T2" fmla="*/ 0 w 7"/>
                  <a:gd name="T3" fmla="*/ 7 h 9"/>
                  <a:gd name="T4" fmla="*/ 2 w 7"/>
                  <a:gd name="T5" fmla="*/ 9 h 9"/>
                  <a:gd name="T6" fmla="*/ 5 w 7"/>
                  <a:gd name="T7" fmla="*/ 8 h 9"/>
                  <a:gd name="T8" fmla="*/ 7 w 7"/>
                  <a:gd name="T9" fmla="*/ 6 h 9"/>
                  <a:gd name="T10" fmla="*/ 7 w 7"/>
                  <a:gd name="T11" fmla="*/ 2 h 9"/>
                  <a:gd name="T12" fmla="*/ 4 w 7"/>
                  <a:gd name="T13" fmla="*/ 1 h 9"/>
                  <a:gd name="T14" fmla="*/ 4 w 7"/>
                  <a:gd name="T15" fmla="*/ 6 h 9"/>
                  <a:gd name="T16" fmla="*/ 2 w 7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9">
                    <a:moveTo>
                      <a:pt x="2" y="6"/>
                    </a:moveTo>
                    <a:cubicBezTo>
                      <a:pt x="2" y="8"/>
                      <a:pt x="0" y="4"/>
                      <a:pt x="0" y="7"/>
                    </a:cubicBezTo>
                    <a:cubicBezTo>
                      <a:pt x="1" y="7"/>
                      <a:pt x="1" y="9"/>
                      <a:pt x="2" y="9"/>
                    </a:cubicBezTo>
                    <a:cubicBezTo>
                      <a:pt x="3" y="5"/>
                      <a:pt x="4" y="8"/>
                      <a:pt x="5" y="8"/>
                    </a:cubicBezTo>
                    <a:cubicBezTo>
                      <a:pt x="5" y="8"/>
                      <a:pt x="6" y="6"/>
                      <a:pt x="7" y="6"/>
                    </a:cubicBezTo>
                    <a:cubicBezTo>
                      <a:pt x="7" y="5"/>
                      <a:pt x="7" y="4"/>
                      <a:pt x="7" y="2"/>
                    </a:cubicBezTo>
                    <a:cubicBezTo>
                      <a:pt x="5" y="3"/>
                      <a:pt x="6" y="0"/>
                      <a:pt x="4" y="1"/>
                    </a:cubicBezTo>
                    <a:cubicBezTo>
                      <a:pt x="3" y="3"/>
                      <a:pt x="5" y="6"/>
                      <a:pt x="4" y="6"/>
                    </a:cubicBezTo>
                    <a:cubicBezTo>
                      <a:pt x="3" y="6"/>
                      <a:pt x="2" y="4"/>
                      <a:pt x="2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" name="Freeform 25"/>
              <p:cNvSpPr>
                <a:spLocks/>
              </p:cNvSpPr>
              <p:nvPr/>
            </p:nvSpPr>
            <p:spPr bwMode="auto">
              <a:xfrm>
                <a:off x="3181" y="3671"/>
                <a:ext cx="7" cy="14"/>
              </a:xfrm>
              <a:custGeom>
                <a:avLst/>
                <a:gdLst>
                  <a:gd name="T0" fmla="*/ 0 w 3"/>
                  <a:gd name="T1" fmla="*/ 3 h 5"/>
                  <a:gd name="T2" fmla="*/ 2 w 3"/>
                  <a:gd name="T3" fmla="*/ 5 h 5"/>
                  <a:gd name="T4" fmla="*/ 0 w 3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cubicBezTo>
                      <a:pt x="0" y="2"/>
                      <a:pt x="2" y="5"/>
                      <a:pt x="2" y="5"/>
                    </a:cubicBezTo>
                    <a:cubicBezTo>
                      <a:pt x="3" y="4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" name="Freeform 26"/>
              <p:cNvSpPr>
                <a:spLocks/>
              </p:cNvSpPr>
              <p:nvPr/>
            </p:nvSpPr>
            <p:spPr bwMode="auto">
              <a:xfrm>
                <a:off x="3009" y="3668"/>
                <a:ext cx="24" cy="23"/>
              </a:xfrm>
              <a:custGeom>
                <a:avLst/>
                <a:gdLst>
                  <a:gd name="T0" fmla="*/ 10 w 10"/>
                  <a:gd name="T1" fmla="*/ 2 h 8"/>
                  <a:gd name="T2" fmla="*/ 6 w 10"/>
                  <a:gd name="T3" fmla="*/ 3 h 8"/>
                  <a:gd name="T4" fmla="*/ 7 w 10"/>
                  <a:gd name="T5" fmla="*/ 0 h 8"/>
                  <a:gd name="T6" fmla="*/ 3 w 10"/>
                  <a:gd name="T7" fmla="*/ 0 h 8"/>
                  <a:gd name="T8" fmla="*/ 2 w 10"/>
                  <a:gd name="T9" fmla="*/ 2 h 8"/>
                  <a:gd name="T10" fmla="*/ 4 w 10"/>
                  <a:gd name="T11" fmla="*/ 5 h 8"/>
                  <a:gd name="T12" fmla="*/ 0 w 10"/>
                  <a:gd name="T13" fmla="*/ 5 h 8"/>
                  <a:gd name="T14" fmla="*/ 4 w 10"/>
                  <a:gd name="T15" fmla="*/ 7 h 8"/>
                  <a:gd name="T16" fmla="*/ 6 w 10"/>
                  <a:gd name="T17" fmla="*/ 8 h 8"/>
                  <a:gd name="T18" fmla="*/ 10 w 10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10" y="2"/>
                    </a:moveTo>
                    <a:cubicBezTo>
                      <a:pt x="8" y="0"/>
                      <a:pt x="9" y="3"/>
                      <a:pt x="6" y="3"/>
                    </a:cubicBezTo>
                    <a:cubicBezTo>
                      <a:pt x="6" y="2"/>
                      <a:pt x="7" y="1"/>
                      <a:pt x="7" y="0"/>
                    </a:cubicBezTo>
                    <a:cubicBezTo>
                      <a:pt x="5" y="1"/>
                      <a:pt x="5" y="2"/>
                      <a:pt x="3" y="0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4"/>
                      <a:pt x="4" y="4"/>
                      <a:pt x="4" y="5"/>
                    </a:cubicBezTo>
                    <a:cubicBezTo>
                      <a:pt x="2" y="4"/>
                      <a:pt x="1" y="3"/>
                      <a:pt x="0" y="5"/>
                    </a:cubicBezTo>
                    <a:cubicBezTo>
                      <a:pt x="2" y="6"/>
                      <a:pt x="2" y="6"/>
                      <a:pt x="4" y="7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8" y="6"/>
                      <a:pt x="10" y="5"/>
                      <a:pt x="10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" name="Freeform 27"/>
              <p:cNvSpPr>
                <a:spLocks noEditPoints="1"/>
              </p:cNvSpPr>
              <p:nvPr/>
            </p:nvSpPr>
            <p:spPr bwMode="auto">
              <a:xfrm>
                <a:off x="3102" y="3662"/>
                <a:ext cx="36" cy="29"/>
              </a:xfrm>
              <a:custGeom>
                <a:avLst/>
                <a:gdLst>
                  <a:gd name="T0" fmla="*/ 0 w 15"/>
                  <a:gd name="T1" fmla="*/ 2 h 10"/>
                  <a:gd name="T2" fmla="*/ 1 w 15"/>
                  <a:gd name="T3" fmla="*/ 4 h 10"/>
                  <a:gd name="T4" fmla="*/ 3 w 15"/>
                  <a:gd name="T5" fmla="*/ 5 h 10"/>
                  <a:gd name="T6" fmla="*/ 5 w 15"/>
                  <a:gd name="T7" fmla="*/ 7 h 10"/>
                  <a:gd name="T8" fmla="*/ 8 w 15"/>
                  <a:gd name="T9" fmla="*/ 6 h 10"/>
                  <a:gd name="T10" fmla="*/ 9 w 15"/>
                  <a:gd name="T11" fmla="*/ 6 h 10"/>
                  <a:gd name="T12" fmla="*/ 7 w 15"/>
                  <a:gd name="T13" fmla="*/ 9 h 10"/>
                  <a:gd name="T14" fmla="*/ 11 w 15"/>
                  <a:gd name="T15" fmla="*/ 7 h 10"/>
                  <a:gd name="T16" fmla="*/ 10 w 15"/>
                  <a:gd name="T17" fmla="*/ 10 h 10"/>
                  <a:gd name="T18" fmla="*/ 13 w 15"/>
                  <a:gd name="T19" fmla="*/ 6 h 10"/>
                  <a:gd name="T20" fmla="*/ 14 w 15"/>
                  <a:gd name="T21" fmla="*/ 8 h 10"/>
                  <a:gd name="T22" fmla="*/ 15 w 15"/>
                  <a:gd name="T23" fmla="*/ 6 h 10"/>
                  <a:gd name="T24" fmla="*/ 11 w 15"/>
                  <a:gd name="T25" fmla="*/ 2 h 10"/>
                  <a:gd name="T26" fmla="*/ 9 w 15"/>
                  <a:gd name="T27" fmla="*/ 5 h 10"/>
                  <a:gd name="T28" fmla="*/ 7 w 15"/>
                  <a:gd name="T29" fmla="*/ 2 h 10"/>
                  <a:gd name="T30" fmla="*/ 0 w 15"/>
                  <a:gd name="T31" fmla="*/ 2 h 10"/>
                  <a:gd name="T32" fmla="*/ 5 w 15"/>
                  <a:gd name="T33" fmla="*/ 6 h 10"/>
                  <a:gd name="T34" fmla="*/ 5 w 15"/>
                  <a:gd name="T35" fmla="*/ 4 h 10"/>
                  <a:gd name="T36" fmla="*/ 5 w 15"/>
                  <a:gd name="T37" fmla="*/ 3 h 10"/>
                  <a:gd name="T38" fmla="*/ 5 w 15"/>
                  <a:gd name="T3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10">
                    <a:moveTo>
                      <a:pt x="0" y="2"/>
                    </a:moveTo>
                    <a:cubicBezTo>
                      <a:pt x="1" y="2"/>
                      <a:pt x="1" y="4"/>
                      <a:pt x="1" y="4"/>
                    </a:cubicBezTo>
                    <a:cubicBezTo>
                      <a:pt x="2" y="5"/>
                      <a:pt x="3" y="4"/>
                      <a:pt x="3" y="5"/>
                    </a:cubicBezTo>
                    <a:cubicBezTo>
                      <a:pt x="3" y="6"/>
                      <a:pt x="4" y="6"/>
                      <a:pt x="5" y="7"/>
                    </a:cubicBezTo>
                    <a:cubicBezTo>
                      <a:pt x="7" y="8"/>
                      <a:pt x="6" y="6"/>
                      <a:pt x="8" y="6"/>
                    </a:cubicBezTo>
                    <a:cubicBezTo>
                      <a:pt x="8" y="7"/>
                      <a:pt x="9" y="6"/>
                      <a:pt x="9" y="6"/>
                    </a:cubicBezTo>
                    <a:cubicBezTo>
                      <a:pt x="9" y="7"/>
                      <a:pt x="7" y="7"/>
                      <a:pt x="7" y="9"/>
                    </a:cubicBezTo>
                    <a:cubicBezTo>
                      <a:pt x="9" y="9"/>
                      <a:pt x="9" y="7"/>
                      <a:pt x="11" y="7"/>
                    </a:cubicBezTo>
                    <a:cubicBezTo>
                      <a:pt x="11" y="8"/>
                      <a:pt x="10" y="8"/>
                      <a:pt x="10" y="10"/>
                    </a:cubicBezTo>
                    <a:cubicBezTo>
                      <a:pt x="13" y="10"/>
                      <a:pt x="11" y="7"/>
                      <a:pt x="13" y="6"/>
                    </a:cubicBezTo>
                    <a:cubicBezTo>
                      <a:pt x="13" y="7"/>
                      <a:pt x="13" y="8"/>
                      <a:pt x="14" y="8"/>
                    </a:cubicBezTo>
                    <a:cubicBezTo>
                      <a:pt x="14" y="7"/>
                      <a:pt x="15" y="6"/>
                      <a:pt x="15" y="6"/>
                    </a:cubicBezTo>
                    <a:cubicBezTo>
                      <a:pt x="11" y="7"/>
                      <a:pt x="14" y="1"/>
                      <a:pt x="11" y="2"/>
                    </a:cubicBezTo>
                    <a:cubicBezTo>
                      <a:pt x="9" y="1"/>
                      <a:pt x="12" y="5"/>
                      <a:pt x="9" y="5"/>
                    </a:cubicBezTo>
                    <a:cubicBezTo>
                      <a:pt x="8" y="4"/>
                      <a:pt x="6" y="4"/>
                      <a:pt x="7" y="2"/>
                    </a:cubicBezTo>
                    <a:cubicBezTo>
                      <a:pt x="5" y="1"/>
                      <a:pt x="1" y="0"/>
                      <a:pt x="0" y="2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8" y="3"/>
                      <a:pt x="5" y="7"/>
                      <a:pt x="5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" name="Freeform 28"/>
              <p:cNvSpPr>
                <a:spLocks/>
              </p:cNvSpPr>
              <p:nvPr/>
            </p:nvSpPr>
            <p:spPr bwMode="auto">
              <a:xfrm>
                <a:off x="3064" y="3662"/>
                <a:ext cx="41" cy="35"/>
              </a:xfrm>
              <a:custGeom>
                <a:avLst/>
                <a:gdLst>
                  <a:gd name="T0" fmla="*/ 0 w 17"/>
                  <a:gd name="T1" fmla="*/ 7 h 12"/>
                  <a:gd name="T2" fmla="*/ 3 w 17"/>
                  <a:gd name="T3" fmla="*/ 8 h 12"/>
                  <a:gd name="T4" fmla="*/ 4 w 17"/>
                  <a:gd name="T5" fmla="*/ 6 h 12"/>
                  <a:gd name="T6" fmla="*/ 3 w 17"/>
                  <a:gd name="T7" fmla="*/ 9 h 12"/>
                  <a:gd name="T8" fmla="*/ 7 w 17"/>
                  <a:gd name="T9" fmla="*/ 7 h 12"/>
                  <a:gd name="T10" fmla="*/ 12 w 17"/>
                  <a:gd name="T11" fmla="*/ 10 h 12"/>
                  <a:gd name="T12" fmla="*/ 15 w 17"/>
                  <a:gd name="T13" fmla="*/ 8 h 12"/>
                  <a:gd name="T14" fmla="*/ 16 w 17"/>
                  <a:gd name="T15" fmla="*/ 10 h 12"/>
                  <a:gd name="T16" fmla="*/ 16 w 17"/>
                  <a:gd name="T17" fmla="*/ 3 h 12"/>
                  <a:gd name="T18" fmla="*/ 13 w 17"/>
                  <a:gd name="T19" fmla="*/ 6 h 12"/>
                  <a:gd name="T20" fmla="*/ 13 w 17"/>
                  <a:gd name="T21" fmla="*/ 2 h 12"/>
                  <a:gd name="T22" fmla="*/ 10 w 17"/>
                  <a:gd name="T23" fmla="*/ 2 h 12"/>
                  <a:gd name="T24" fmla="*/ 10 w 17"/>
                  <a:gd name="T25" fmla="*/ 7 h 12"/>
                  <a:gd name="T26" fmla="*/ 6 w 17"/>
                  <a:gd name="T27" fmla="*/ 6 h 12"/>
                  <a:gd name="T28" fmla="*/ 5 w 17"/>
                  <a:gd name="T29" fmla="*/ 4 h 12"/>
                  <a:gd name="T30" fmla="*/ 7 w 17"/>
                  <a:gd name="T31" fmla="*/ 0 h 12"/>
                  <a:gd name="T32" fmla="*/ 2 w 17"/>
                  <a:gd name="T33" fmla="*/ 3 h 12"/>
                  <a:gd name="T34" fmla="*/ 4 w 17"/>
                  <a:gd name="T35" fmla="*/ 2 h 12"/>
                  <a:gd name="T36" fmla="*/ 3 w 17"/>
                  <a:gd name="T37" fmla="*/ 6 h 12"/>
                  <a:gd name="T38" fmla="*/ 2 w 17"/>
                  <a:gd name="T39" fmla="*/ 5 h 12"/>
                  <a:gd name="T40" fmla="*/ 0 w 17"/>
                  <a:gd name="T4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2">
                    <a:moveTo>
                      <a:pt x="0" y="7"/>
                    </a:moveTo>
                    <a:cubicBezTo>
                      <a:pt x="1" y="7"/>
                      <a:pt x="2" y="8"/>
                      <a:pt x="3" y="8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8"/>
                      <a:pt x="4" y="8"/>
                      <a:pt x="3" y="9"/>
                    </a:cubicBezTo>
                    <a:cubicBezTo>
                      <a:pt x="6" y="7"/>
                      <a:pt x="9" y="12"/>
                      <a:pt x="7" y="7"/>
                    </a:cubicBezTo>
                    <a:cubicBezTo>
                      <a:pt x="10" y="7"/>
                      <a:pt x="10" y="9"/>
                      <a:pt x="12" y="10"/>
                    </a:cubicBezTo>
                    <a:cubicBezTo>
                      <a:pt x="12" y="8"/>
                      <a:pt x="15" y="9"/>
                      <a:pt x="15" y="8"/>
                    </a:cubicBezTo>
                    <a:cubicBezTo>
                      <a:pt x="15" y="9"/>
                      <a:pt x="15" y="10"/>
                      <a:pt x="16" y="10"/>
                    </a:cubicBezTo>
                    <a:cubicBezTo>
                      <a:pt x="16" y="6"/>
                      <a:pt x="17" y="7"/>
                      <a:pt x="16" y="3"/>
                    </a:cubicBezTo>
                    <a:cubicBezTo>
                      <a:pt x="13" y="2"/>
                      <a:pt x="16" y="7"/>
                      <a:pt x="13" y="6"/>
                    </a:cubicBezTo>
                    <a:cubicBezTo>
                      <a:pt x="13" y="5"/>
                      <a:pt x="14" y="4"/>
                      <a:pt x="13" y="2"/>
                    </a:cubicBezTo>
                    <a:cubicBezTo>
                      <a:pt x="12" y="2"/>
                      <a:pt x="11" y="2"/>
                      <a:pt x="10" y="2"/>
                    </a:cubicBezTo>
                    <a:cubicBezTo>
                      <a:pt x="9" y="5"/>
                      <a:pt x="8" y="5"/>
                      <a:pt x="10" y="7"/>
                    </a:cubicBezTo>
                    <a:cubicBezTo>
                      <a:pt x="8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4"/>
                    </a:cubicBezTo>
                    <a:cubicBezTo>
                      <a:pt x="7" y="3"/>
                      <a:pt x="5" y="2"/>
                      <a:pt x="7" y="0"/>
                    </a:cubicBezTo>
                    <a:cubicBezTo>
                      <a:pt x="5" y="1"/>
                      <a:pt x="1" y="0"/>
                      <a:pt x="2" y="3"/>
                    </a:cubicBezTo>
                    <a:cubicBezTo>
                      <a:pt x="3" y="4"/>
                      <a:pt x="3" y="2"/>
                      <a:pt x="4" y="2"/>
                    </a:cubicBezTo>
                    <a:cubicBezTo>
                      <a:pt x="4" y="3"/>
                      <a:pt x="5" y="6"/>
                      <a:pt x="3" y="6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4" y="8"/>
                      <a:pt x="0" y="5"/>
                      <a:pt x="0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" name="Freeform 29"/>
              <p:cNvSpPr>
                <a:spLocks/>
              </p:cNvSpPr>
              <p:nvPr/>
            </p:nvSpPr>
            <p:spPr bwMode="auto">
              <a:xfrm>
                <a:off x="3107" y="3682"/>
                <a:ext cx="12" cy="6"/>
              </a:xfrm>
              <a:custGeom>
                <a:avLst/>
                <a:gdLst>
                  <a:gd name="T0" fmla="*/ 0 w 5"/>
                  <a:gd name="T1" fmla="*/ 1 h 2"/>
                  <a:gd name="T2" fmla="*/ 3 w 5"/>
                  <a:gd name="T3" fmla="*/ 0 h 2"/>
                  <a:gd name="T4" fmla="*/ 0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1"/>
                    </a:moveTo>
                    <a:cubicBezTo>
                      <a:pt x="0" y="2"/>
                      <a:pt x="5" y="2"/>
                      <a:pt x="3" y="0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" name="Freeform 30"/>
              <p:cNvSpPr>
                <a:spLocks/>
              </p:cNvSpPr>
              <p:nvPr/>
            </p:nvSpPr>
            <p:spPr bwMode="auto">
              <a:xfrm>
                <a:off x="3138" y="3665"/>
                <a:ext cx="19" cy="26"/>
              </a:xfrm>
              <a:custGeom>
                <a:avLst/>
                <a:gdLst>
                  <a:gd name="T0" fmla="*/ 0 w 8"/>
                  <a:gd name="T1" fmla="*/ 8 h 9"/>
                  <a:gd name="T2" fmla="*/ 3 w 8"/>
                  <a:gd name="T3" fmla="*/ 9 h 9"/>
                  <a:gd name="T4" fmla="*/ 5 w 8"/>
                  <a:gd name="T5" fmla="*/ 6 h 9"/>
                  <a:gd name="T6" fmla="*/ 7 w 8"/>
                  <a:gd name="T7" fmla="*/ 5 h 9"/>
                  <a:gd name="T8" fmla="*/ 2 w 8"/>
                  <a:gd name="T9" fmla="*/ 5 h 9"/>
                  <a:gd name="T10" fmla="*/ 7 w 8"/>
                  <a:gd name="T11" fmla="*/ 2 h 9"/>
                  <a:gd name="T12" fmla="*/ 7 w 8"/>
                  <a:gd name="T13" fmla="*/ 0 h 9"/>
                  <a:gd name="T14" fmla="*/ 3 w 8"/>
                  <a:gd name="T15" fmla="*/ 1 h 9"/>
                  <a:gd name="T16" fmla="*/ 2 w 8"/>
                  <a:gd name="T17" fmla="*/ 0 h 9"/>
                  <a:gd name="T18" fmla="*/ 2 w 8"/>
                  <a:gd name="T19" fmla="*/ 4 h 9"/>
                  <a:gd name="T20" fmla="*/ 0 w 8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">
                    <a:moveTo>
                      <a:pt x="0" y="8"/>
                    </a:moveTo>
                    <a:cubicBezTo>
                      <a:pt x="2" y="7"/>
                      <a:pt x="2" y="7"/>
                      <a:pt x="3" y="9"/>
                    </a:cubicBezTo>
                    <a:cubicBezTo>
                      <a:pt x="3" y="8"/>
                      <a:pt x="4" y="7"/>
                      <a:pt x="5" y="6"/>
                    </a:cubicBezTo>
                    <a:cubicBezTo>
                      <a:pt x="6" y="7"/>
                      <a:pt x="7" y="7"/>
                      <a:pt x="7" y="5"/>
                    </a:cubicBezTo>
                    <a:cubicBezTo>
                      <a:pt x="4" y="3"/>
                      <a:pt x="4" y="8"/>
                      <a:pt x="2" y="5"/>
                    </a:cubicBezTo>
                    <a:cubicBezTo>
                      <a:pt x="6" y="5"/>
                      <a:pt x="2" y="1"/>
                      <a:pt x="7" y="2"/>
                    </a:cubicBezTo>
                    <a:cubicBezTo>
                      <a:pt x="7" y="1"/>
                      <a:pt x="8" y="0"/>
                      <a:pt x="7" y="0"/>
                    </a:cubicBezTo>
                    <a:cubicBezTo>
                      <a:pt x="6" y="3"/>
                      <a:pt x="4" y="0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1" y="4"/>
                      <a:pt x="0" y="6"/>
                      <a:pt x="0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" name="Freeform 31"/>
              <p:cNvSpPr>
                <a:spLocks/>
              </p:cNvSpPr>
              <p:nvPr/>
            </p:nvSpPr>
            <p:spPr bwMode="auto">
              <a:xfrm>
                <a:off x="3133" y="3665"/>
                <a:ext cx="7" cy="9"/>
              </a:xfrm>
              <a:custGeom>
                <a:avLst/>
                <a:gdLst>
                  <a:gd name="T0" fmla="*/ 0 w 3"/>
                  <a:gd name="T1" fmla="*/ 1 h 3"/>
                  <a:gd name="T2" fmla="*/ 3 w 3"/>
                  <a:gd name="T3" fmla="*/ 1 h 3"/>
                  <a:gd name="T4" fmla="*/ 0 w 3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3"/>
                      <a:pt x="3" y="2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3028" y="3677"/>
                <a:ext cx="15" cy="14"/>
              </a:xfrm>
              <a:custGeom>
                <a:avLst/>
                <a:gdLst>
                  <a:gd name="T0" fmla="*/ 2 w 6"/>
                  <a:gd name="T1" fmla="*/ 3 h 5"/>
                  <a:gd name="T2" fmla="*/ 6 w 6"/>
                  <a:gd name="T3" fmla="*/ 2 h 5"/>
                  <a:gd name="T4" fmla="*/ 6 w 6"/>
                  <a:gd name="T5" fmla="*/ 0 h 5"/>
                  <a:gd name="T6" fmla="*/ 2 w 6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2" y="1"/>
                      <a:pt x="6" y="5"/>
                      <a:pt x="6" y="2"/>
                    </a:cubicBezTo>
                    <a:cubicBezTo>
                      <a:pt x="5" y="2"/>
                      <a:pt x="6" y="1"/>
                      <a:pt x="6" y="0"/>
                    </a:cubicBezTo>
                    <a:cubicBezTo>
                      <a:pt x="5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3155" y="3662"/>
                <a:ext cx="21" cy="26"/>
              </a:xfrm>
              <a:custGeom>
                <a:avLst/>
                <a:gdLst>
                  <a:gd name="T0" fmla="*/ 6 w 9"/>
                  <a:gd name="T1" fmla="*/ 9 h 9"/>
                  <a:gd name="T2" fmla="*/ 7 w 9"/>
                  <a:gd name="T3" fmla="*/ 6 h 9"/>
                  <a:gd name="T4" fmla="*/ 6 w 9"/>
                  <a:gd name="T5" fmla="*/ 5 h 9"/>
                  <a:gd name="T6" fmla="*/ 9 w 9"/>
                  <a:gd name="T7" fmla="*/ 6 h 9"/>
                  <a:gd name="T8" fmla="*/ 6 w 9"/>
                  <a:gd name="T9" fmla="*/ 3 h 9"/>
                  <a:gd name="T10" fmla="*/ 4 w 9"/>
                  <a:gd name="T11" fmla="*/ 0 h 9"/>
                  <a:gd name="T12" fmla="*/ 4 w 9"/>
                  <a:gd name="T13" fmla="*/ 3 h 9"/>
                  <a:gd name="T14" fmla="*/ 2 w 9"/>
                  <a:gd name="T15" fmla="*/ 8 h 9"/>
                  <a:gd name="T16" fmla="*/ 6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6" y="9"/>
                    </a:moveTo>
                    <a:cubicBezTo>
                      <a:pt x="6" y="8"/>
                      <a:pt x="7" y="7"/>
                      <a:pt x="7" y="6"/>
                    </a:cubicBezTo>
                    <a:cubicBezTo>
                      <a:pt x="6" y="6"/>
                      <a:pt x="5" y="6"/>
                      <a:pt x="6" y="5"/>
                    </a:cubicBezTo>
                    <a:cubicBezTo>
                      <a:pt x="8" y="4"/>
                      <a:pt x="7" y="6"/>
                      <a:pt x="9" y="6"/>
                    </a:cubicBezTo>
                    <a:cubicBezTo>
                      <a:pt x="9" y="4"/>
                      <a:pt x="7" y="5"/>
                      <a:pt x="6" y="3"/>
                    </a:cubicBezTo>
                    <a:cubicBezTo>
                      <a:pt x="6" y="2"/>
                      <a:pt x="6" y="0"/>
                      <a:pt x="4" y="0"/>
                    </a:cubicBezTo>
                    <a:cubicBezTo>
                      <a:pt x="3" y="2"/>
                      <a:pt x="4" y="1"/>
                      <a:pt x="4" y="3"/>
                    </a:cubicBezTo>
                    <a:cubicBezTo>
                      <a:pt x="0" y="3"/>
                      <a:pt x="3" y="7"/>
                      <a:pt x="2" y="8"/>
                    </a:cubicBezTo>
                    <a:cubicBezTo>
                      <a:pt x="4" y="7"/>
                      <a:pt x="4" y="9"/>
                      <a:pt x="6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" name="Freeform 34"/>
              <p:cNvSpPr>
                <a:spLocks/>
              </p:cNvSpPr>
              <p:nvPr/>
            </p:nvSpPr>
            <p:spPr bwMode="auto">
              <a:xfrm>
                <a:off x="3033" y="3665"/>
                <a:ext cx="14" cy="15"/>
              </a:xfrm>
              <a:custGeom>
                <a:avLst/>
                <a:gdLst>
                  <a:gd name="T0" fmla="*/ 3 w 6"/>
                  <a:gd name="T1" fmla="*/ 0 h 5"/>
                  <a:gd name="T2" fmla="*/ 3 w 6"/>
                  <a:gd name="T3" fmla="*/ 1 h 5"/>
                  <a:gd name="T4" fmla="*/ 0 w 6"/>
                  <a:gd name="T5" fmla="*/ 1 h 5"/>
                  <a:gd name="T6" fmla="*/ 3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3" y="0"/>
                      <a:pt x="3" y="1"/>
                      <a:pt x="3" y="1"/>
                    </a:cubicBezTo>
                    <a:cubicBezTo>
                      <a:pt x="2" y="2"/>
                      <a:pt x="2" y="1"/>
                      <a:pt x="0" y="1"/>
                    </a:cubicBezTo>
                    <a:cubicBezTo>
                      <a:pt x="0" y="5"/>
                      <a:pt x="6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" name="Freeform 35"/>
              <p:cNvSpPr>
                <a:spLocks/>
              </p:cNvSpPr>
              <p:nvPr/>
            </p:nvSpPr>
            <p:spPr bwMode="auto">
              <a:xfrm>
                <a:off x="2978" y="3665"/>
                <a:ext cx="36" cy="26"/>
              </a:xfrm>
              <a:custGeom>
                <a:avLst/>
                <a:gdLst>
                  <a:gd name="T0" fmla="*/ 10 w 15"/>
                  <a:gd name="T1" fmla="*/ 5 h 9"/>
                  <a:gd name="T2" fmla="*/ 11 w 15"/>
                  <a:gd name="T3" fmla="*/ 7 h 9"/>
                  <a:gd name="T4" fmla="*/ 7 w 15"/>
                  <a:gd name="T5" fmla="*/ 2 h 9"/>
                  <a:gd name="T6" fmla="*/ 7 w 15"/>
                  <a:gd name="T7" fmla="*/ 2 h 9"/>
                  <a:gd name="T8" fmla="*/ 3 w 15"/>
                  <a:gd name="T9" fmla="*/ 1 h 9"/>
                  <a:gd name="T10" fmla="*/ 0 w 15"/>
                  <a:gd name="T11" fmla="*/ 4 h 9"/>
                  <a:gd name="T12" fmla="*/ 3 w 15"/>
                  <a:gd name="T13" fmla="*/ 6 h 9"/>
                  <a:gd name="T14" fmla="*/ 2 w 15"/>
                  <a:gd name="T15" fmla="*/ 8 h 9"/>
                  <a:gd name="T16" fmla="*/ 3 w 15"/>
                  <a:gd name="T17" fmla="*/ 8 h 9"/>
                  <a:gd name="T18" fmla="*/ 6 w 15"/>
                  <a:gd name="T19" fmla="*/ 7 h 9"/>
                  <a:gd name="T20" fmla="*/ 6 w 15"/>
                  <a:gd name="T21" fmla="*/ 8 h 9"/>
                  <a:gd name="T22" fmla="*/ 8 w 15"/>
                  <a:gd name="T23" fmla="*/ 9 h 9"/>
                  <a:gd name="T24" fmla="*/ 10 w 15"/>
                  <a:gd name="T2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9">
                    <a:moveTo>
                      <a:pt x="10" y="5"/>
                    </a:moveTo>
                    <a:cubicBezTo>
                      <a:pt x="10" y="6"/>
                      <a:pt x="11" y="6"/>
                      <a:pt x="11" y="7"/>
                    </a:cubicBezTo>
                    <a:cubicBezTo>
                      <a:pt x="15" y="2"/>
                      <a:pt x="4" y="4"/>
                      <a:pt x="7" y="2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6" y="0"/>
                      <a:pt x="4" y="3"/>
                      <a:pt x="3" y="1"/>
                    </a:cubicBezTo>
                    <a:cubicBezTo>
                      <a:pt x="4" y="4"/>
                      <a:pt x="0" y="2"/>
                      <a:pt x="0" y="4"/>
                    </a:cubicBezTo>
                    <a:cubicBezTo>
                      <a:pt x="2" y="4"/>
                      <a:pt x="3" y="5"/>
                      <a:pt x="3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6" y="9"/>
                      <a:pt x="4" y="7"/>
                      <a:pt x="6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10" y="8"/>
                      <a:pt x="8" y="5"/>
                      <a:pt x="10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" name="Freeform 36"/>
              <p:cNvSpPr>
                <a:spLocks/>
              </p:cNvSpPr>
              <p:nvPr/>
            </p:nvSpPr>
            <p:spPr bwMode="auto">
              <a:xfrm>
                <a:off x="2938" y="3668"/>
                <a:ext cx="43" cy="26"/>
              </a:xfrm>
              <a:custGeom>
                <a:avLst/>
                <a:gdLst>
                  <a:gd name="T0" fmla="*/ 17 w 18"/>
                  <a:gd name="T1" fmla="*/ 6 h 9"/>
                  <a:gd name="T2" fmla="*/ 15 w 18"/>
                  <a:gd name="T3" fmla="*/ 2 h 9"/>
                  <a:gd name="T4" fmla="*/ 14 w 18"/>
                  <a:gd name="T5" fmla="*/ 1 h 9"/>
                  <a:gd name="T6" fmla="*/ 13 w 18"/>
                  <a:gd name="T7" fmla="*/ 3 h 9"/>
                  <a:gd name="T8" fmla="*/ 9 w 18"/>
                  <a:gd name="T9" fmla="*/ 3 h 9"/>
                  <a:gd name="T10" fmla="*/ 9 w 18"/>
                  <a:gd name="T11" fmla="*/ 4 h 9"/>
                  <a:gd name="T12" fmla="*/ 8 w 18"/>
                  <a:gd name="T13" fmla="*/ 1 h 9"/>
                  <a:gd name="T14" fmla="*/ 5 w 18"/>
                  <a:gd name="T15" fmla="*/ 0 h 9"/>
                  <a:gd name="T16" fmla="*/ 2 w 18"/>
                  <a:gd name="T17" fmla="*/ 2 h 9"/>
                  <a:gd name="T18" fmla="*/ 5 w 18"/>
                  <a:gd name="T19" fmla="*/ 4 h 9"/>
                  <a:gd name="T20" fmla="*/ 4 w 18"/>
                  <a:gd name="T21" fmla="*/ 6 h 9"/>
                  <a:gd name="T22" fmla="*/ 0 w 18"/>
                  <a:gd name="T23" fmla="*/ 4 h 9"/>
                  <a:gd name="T24" fmla="*/ 1 w 18"/>
                  <a:gd name="T25" fmla="*/ 7 h 9"/>
                  <a:gd name="T26" fmla="*/ 3 w 18"/>
                  <a:gd name="T27" fmla="*/ 8 h 9"/>
                  <a:gd name="T28" fmla="*/ 6 w 18"/>
                  <a:gd name="T29" fmla="*/ 8 h 9"/>
                  <a:gd name="T30" fmla="*/ 9 w 18"/>
                  <a:gd name="T31" fmla="*/ 5 h 9"/>
                  <a:gd name="T32" fmla="*/ 10 w 18"/>
                  <a:gd name="T33" fmla="*/ 8 h 9"/>
                  <a:gd name="T34" fmla="*/ 13 w 18"/>
                  <a:gd name="T35" fmla="*/ 5 h 9"/>
                  <a:gd name="T36" fmla="*/ 17 w 18"/>
                  <a:gd name="T3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9">
                    <a:moveTo>
                      <a:pt x="17" y="6"/>
                    </a:moveTo>
                    <a:cubicBezTo>
                      <a:pt x="18" y="3"/>
                      <a:pt x="16" y="3"/>
                      <a:pt x="15" y="2"/>
                    </a:cubicBezTo>
                    <a:cubicBezTo>
                      <a:pt x="15" y="2"/>
                      <a:pt x="15" y="1"/>
                      <a:pt x="14" y="1"/>
                    </a:cubicBezTo>
                    <a:cubicBezTo>
                      <a:pt x="15" y="2"/>
                      <a:pt x="13" y="4"/>
                      <a:pt x="13" y="3"/>
                    </a:cubicBezTo>
                    <a:cubicBezTo>
                      <a:pt x="13" y="1"/>
                      <a:pt x="10" y="2"/>
                      <a:pt x="9" y="3"/>
                    </a:cubicBezTo>
                    <a:cubicBezTo>
                      <a:pt x="10" y="3"/>
                      <a:pt x="10" y="4"/>
                      <a:pt x="9" y="4"/>
                    </a:cubicBezTo>
                    <a:cubicBezTo>
                      <a:pt x="8" y="3"/>
                      <a:pt x="8" y="2"/>
                      <a:pt x="8" y="1"/>
                    </a:cubicBezTo>
                    <a:cubicBezTo>
                      <a:pt x="5" y="2"/>
                      <a:pt x="6" y="2"/>
                      <a:pt x="5" y="0"/>
                    </a:cubicBezTo>
                    <a:cubicBezTo>
                      <a:pt x="5" y="2"/>
                      <a:pt x="2" y="1"/>
                      <a:pt x="2" y="2"/>
                    </a:cubicBezTo>
                    <a:cubicBezTo>
                      <a:pt x="3" y="3"/>
                      <a:pt x="5" y="2"/>
                      <a:pt x="5" y="4"/>
                    </a:cubicBezTo>
                    <a:cubicBezTo>
                      <a:pt x="5" y="5"/>
                      <a:pt x="5" y="6"/>
                      <a:pt x="4" y="6"/>
                    </a:cubicBezTo>
                    <a:cubicBezTo>
                      <a:pt x="4" y="5"/>
                      <a:pt x="1" y="1"/>
                      <a:pt x="0" y="4"/>
                    </a:cubicBezTo>
                    <a:cubicBezTo>
                      <a:pt x="2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5" y="8"/>
                      <a:pt x="8" y="4"/>
                      <a:pt x="6" y="8"/>
                    </a:cubicBezTo>
                    <a:cubicBezTo>
                      <a:pt x="9" y="9"/>
                      <a:pt x="7" y="5"/>
                      <a:pt x="9" y="5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6"/>
                      <a:pt x="11" y="5"/>
                      <a:pt x="13" y="5"/>
                    </a:cubicBezTo>
                    <a:cubicBezTo>
                      <a:pt x="12" y="9"/>
                      <a:pt x="15" y="4"/>
                      <a:pt x="17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" name="Freeform 37"/>
              <p:cNvSpPr>
                <a:spLocks/>
              </p:cNvSpPr>
              <p:nvPr/>
            </p:nvSpPr>
            <p:spPr bwMode="auto">
              <a:xfrm>
                <a:off x="2997" y="3662"/>
                <a:ext cx="8" cy="15"/>
              </a:xfrm>
              <a:custGeom>
                <a:avLst/>
                <a:gdLst>
                  <a:gd name="T0" fmla="*/ 3 w 3"/>
                  <a:gd name="T1" fmla="*/ 2 h 5"/>
                  <a:gd name="T2" fmla="*/ 3 w 3"/>
                  <a:gd name="T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cubicBezTo>
                      <a:pt x="0" y="0"/>
                      <a:pt x="2" y="5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" name="Freeform 38"/>
              <p:cNvSpPr>
                <a:spLocks/>
              </p:cNvSpPr>
              <p:nvPr/>
            </p:nvSpPr>
            <p:spPr bwMode="auto">
              <a:xfrm>
                <a:off x="3045" y="3668"/>
                <a:ext cx="19" cy="29"/>
              </a:xfrm>
              <a:custGeom>
                <a:avLst/>
                <a:gdLst>
                  <a:gd name="T0" fmla="*/ 1 w 8"/>
                  <a:gd name="T1" fmla="*/ 7 h 10"/>
                  <a:gd name="T2" fmla="*/ 5 w 8"/>
                  <a:gd name="T3" fmla="*/ 6 h 10"/>
                  <a:gd name="T4" fmla="*/ 7 w 8"/>
                  <a:gd name="T5" fmla="*/ 6 h 10"/>
                  <a:gd name="T6" fmla="*/ 8 w 8"/>
                  <a:gd name="T7" fmla="*/ 7 h 10"/>
                  <a:gd name="T8" fmla="*/ 8 w 8"/>
                  <a:gd name="T9" fmla="*/ 2 h 10"/>
                  <a:gd name="T10" fmla="*/ 4 w 8"/>
                  <a:gd name="T11" fmla="*/ 0 h 10"/>
                  <a:gd name="T12" fmla="*/ 1 w 8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1" y="7"/>
                    </a:moveTo>
                    <a:cubicBezTo>
                      <a:pt x="3" y="8"/>
                      <a:pt x="3" y="7"/>
                      <a:pt x="5" y="6"/>
                    </a:cubicBezTo>
                    <a:cubicBezTo>
                      <a:pt x="5" y="10"/>
                      <a:pt x="6" y="6"/>
                      <a:pt x="7" y="6"/>
                    </a:cubicBezTo>
                    <a:cubicBezTo>
                      <a:pt x="7" y="6"/>
                      <a:pt x="7" y="7"/>
                      <a:pt x="8" y="7"/>
                    </a:cubicBezTo>
                    <a:cubicBezTo>
                      <a:pt x="7" y="4"/>
                      <a:pt x="8" y="5"/>
                      <a:pt x="8" y="2"/>
                    </a:cubicBezTo>
                    <a:cubicBezTo>
                      <a:pt x="6" y="2"/>
                      <a:pt x="6" y="1"/>
                      <a:pt x="4" y="0"/>
                    </a:cubicBezTo>
                    <a:cubicBezTo>
                      <a:pt x="3" y="2"/>
                      <a:pt x="0" y="3"/>
                      <a:pt x="1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" name="Freeform 39"/>
              <p:cNvSpPr>
                <a:spLocks/>
              </p:cNvSpPr>
              <p:nvPr/>
            </p:nvSpPr>
            <p:spPr bwMode="auto">
              <a:xfrm>
                <a:off x="3424" y="3648"/>
                <a:ext cx="52" cy="43"/>
              </a:xfrm>
              <a:custGeom>
                <a:avLst/>
                <a:gdLst>
                  <a:gd name="T0" fmla="*/ 21 w 22"/>
                  <a:gd name="T1" fmla="*/ 5 h 15"/>
                  <a:gd name="T2" fmla="*/ 19 w 22"/>
                  <a:gd name="T3" fmla="*/ 5 h 15"/>
                  <a:gd name="T4" fmla="*/ 20 w 22"/>
                  <a:gd name="T5" fmla="*/ 3 h 15"/>
                  <a:gd name="T6" fmla="*/ 20 w 22"/>
                  <a:gd name="T7" fmla="*/ 4 h 15"/>
                  <a:gd name="T8" fmla="*/ 17 w 22"/>
                  <a:gd name="T9" fmla="*/ 7 h 15"/>
                  <a:gd name="T10" fmla="*/ 14 w 22"/>
                  <a:gd name="T11" fmla="*/ 6 h 15"/>
                  <a:gd name="T12" fmla="*/ 12 w 22"/>
                  <a:gd name="T13" fmla="*/ 4 h 15"/>
                  <a:gd name="T14" fmla="*/ 12 w 22"/>
                  <a:gd name="T15" fmla="*/ 7 h 15"/>
                  <a:gd name="T16" fmla="*/ 13 w 22"/>
                  <a:gd name="T17" fmla="*/ 7 h 15"/>
                  <a:gd name="T18" fmla="*/ 9 w 22"/>
                  <a:gd name="T19" fmla="*/ 9 h 15"/>
                  <a:gd name="T20" fmla="*/ 8 w 22"/>
                  <a:gd name="T21" fmla="*/ 11 h 15"/>
                  <a:gd name="T22" fmla="*/ 5 w 22"/>
                  <a:gd name="T23" fmla="*/ 8 h 15"/>
                  <a:gd name="T24" fmla="*/ 4 w 22"/>
                  <a:gd name="T25" fmla="*/ 6 h 15"/>
                  <a:gd name="T26" fmla="*/ 0 w 22"/>
                  <a:gd name="T27" fmla="*/ 8 h 15"/>
                  <a:gd name="T28" fmla="*/ 1 w 22"/>
                  <a:gd name="T29" fmla="*/ 14 h 15"/>
                  <a:gd name="T30" fmla="*/ 4 w 22"/>
                  <a:gd name="T31" fmla="*/ 13 h 15"/>
                  <a:gd name="T32" fmla="*/ 6 w 22"/>
                  <a:gd name="T33" fmla="*/ 11 h 15"/>
                  <a:gd name="T34" fmla="*/ 8 w 22"/>
                  <a:gd name="T35" fmla="*/ 14 h 15"/>
                  <a:gd name="T36" fmla="*/ 9 w 22"/>
                  <a:gd name="T37" fmla="*/ 12 h 15"/>
                  <a:gd name="T38" fmla="*/ 13 w 22"/>
                  <a:gd name="T39" fmla="*/ 14 h 15"/>
                  <a:gd name="T40" fmla="*/ 13 w 22"/>
                  <a:gd name="T41" fmla="*/ 10 h 15"/>
                  <a:gd name="T42" fmla="*/ 15 w 22"/>
                  <a:gd name="T43" fmla="*/ 10 h 15"/>
                  <a:gd name="T44" fmla="*/ 15 w 22"/>
                  <a:gd name="T45" fmla="*/ 9 h 15"/>
                  <a:gd name="T46" fmla="*/ 20 w 22"/>
                  <a:gd name="T47" fmla="*/ 11 h 15"/>
                  <a:gd name="T48" fmla="*/ 20 w 22"/>
                  <a:gd name="T49" fmla="*/ 7 h 15"/>
                  <a:gd name="T50" fmla="*/ 22 w 22"/>
                  <a:gd name="T51" fmla="*/ 7 h 15"/>
                  <a:gd name="T52" fmla="*/ 21 w 22"/>
                  <a:gd name="T5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5">
                    <a:moveTo>
                      <a:pt x="21" y="5"/>
                    </a:moveTo>
                    <a:cubicBezTo>
                      <a:pt x="21" y="6"/>
                      <a:pt x="19" y="6"/>
                      <a:pt x="19" y="5"/>
                    </a:cubicBezTo>
                    <a:cubicBezTo>
                      <a:pt x="21" y="6"/>
                      <a:pt x="21" y="0"/>
                      <a:pt x="20" y="3"/>
                    </a:cubicBezTo>
                    <a:cubicBezTo>
                      <a:pt x="20" y="3"/>
                      <a:pt x="20" y="4"/>
                      <a:pt x="20" y="4"/>
                    </a:cubicBezTo>
                    <a:cubicBezTo>
                      <a:pt x="17" y="4"/>
                      <a:pt x="19" y="7"/>
                      <a:pt x="17" y="7"/>
                    </a:cubicBezTo>
                    <a:cubicBezTo>
                      <a:pt x="16" y="7"/>
                      <a:pt x="16" y="5"/>
                      <a:pt x="14" y="6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11" y="6"/>
                      <a:pt x="10" y="7"/>
                      <a:pt x="12" y="7"/>
                    </a:cubicBezTo>
                    <a:cubicBezTo>
                      <a:pt x="12" y="7"/>
                      <a:pt x="13" y="5"/>
                      <a:pt x="13" y="7"/>
                    </a:cubicBezTo>
                    <a:cubicBezTo>
                      <a:pt x="12" y="7"/>
                      <a:pt x="11" y="9"/>
                      <a:pt x="9" y="9"/>
                    </a:cubicBezTo>
                    <a:cubicBezTo>
                      <a:pt x="9" y="10"/>
                      <a:pt x="8" y="11"/>
                      <a:pt x="8" y="11"/>
                    </a:cubicBezTo>
                    <a:cubicBezTo>
                      <a:pt x="7" y="11"/>
                      <a:pt x="6" y="9"/>
                      <a:pt x="5" y="8"/>
                    </a:cubicBezTo>
                    <a:cubicBezTo>
                      <a:pt x="5" y="8"/>
                      <a:pt x="7" y="5"/>
                      <a:pt x="4" y="6"/>
                    </a:cubicBezTo>
                    <a:cubicBezTo>
                      <a:pt x="4" y="9"/>
                      <a:pt x="1" y="7"/>
                      <a:pt x="0" y="8"/>
                    </a:cubicBezTo>
                    <a:cubicBezTo>
                      <a:pt x="3" y="9"/>
                      <a:pt x="0" y="11"/>
                      <a:pt x="1" y="14"/>
                    </a:cubicBezTo>
                    <a:cubicBezTo>
                      <a:pt x="2" y="13"/>
                      <a:pt x="5" y="15"/>
                      <a:pt x="4" y="13"/>
                    </a:cubicBezTo>
                    <a:cubicBezTo>
                      <a:pt x="2" y="13"/>
                      <a:pt x="6" y="12"/>
                      <a:pt x="6" y="11"/>
                    </a:cubicBezTo>
                    <a:cubicBezTo>
                      <a:pt x="7" y="12"/>
                      <a:pt x="6" y="14"/>
                      <a:pt x="8" y="14"/>
                    </a:cubicBezTo>
                    <a:cubicBezTo>
                      <a:pt x="9" y="13"/>
                      <a:pt x="8" y="12"/>
                      <a:pt x="9" y="12"/>
                    </a:cubicBezTo>
                    <a:cubicBezTo>
                      <a:pt x="12" y="11"/>
                      <a:pt x="11" y="14"/>
                      <a:pt x="13" y="14"/>
                    </a:cubicBezTo>
                    <a:cubicBezTo>
                      <a:pt x="14" y="12"/>
                      <a:pt x="11" y="10"/>
                      <a:pt x="13" y="10"/>
                    </a:cubicBezTo>
                    <a:cubicBezTo>
                      <a:pt x="13" y="11"/>
                      <a:pt x="15" y="11"/>
                      <a:pt x="15" y="10"/>
                    </a:cubicBezTo>
                    <a:cubicBezTo>
                      <a:pt x="14" y="10"/>
                      <a:pt x="14" y="9"/>
                      <a:pt x="15" y="9"/>
                    </a:cubicBezTo>
                    <a:cubicBezTo>
                      <a:pt x="17" y="10"/>
                      <a:pt x="16" y="12"/>
                      <a:pt x="20" y="11"/>
                    </a:cubicBezTo>
                    <a:cubicBezTo>
                      <a:pt x="20" y="10"/>
                      <a:pt x="20" y="9"/>
                      <a:pt x="20" y="7"/>
                    </a:cubicBezTo>
                    <a:cubicBezTo>
                      <a:pt x="21" y="7"/>
                      <a:pt x="22" y="8"/>
                      <a:pt x="22" y="7"/>
                    </a:cubicBezTo>
                    <a:cubicBezTo>
                      <a:pt x="22" y="6"/>
                      <a:pt x="22" y="5"/>
                      <a:pt x="21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" name="Freeform 40"/>
              <p:cNvSpPr>
                <a:spLocks/>
              </p:cNvSpPr>
              <p:nvPr/>
            </p:nvSpPr>
            <p:spPr bwMode="auto">
              <a:xfrm>
                <a:off x="3495" y="3654"/>
                <a:ext cx="14" cy="14"/>
              </a:xfrm>
              <a:custGeom>
                <a:avLst/>
                <a:gdLst>
                  <a:gd name="T0" fmla="*/ 3 w 6"/>
                  <a:gd name="T1" fmla="*/ 2 h 5"/>
                  <a:gd name="T2" fmla="*/ 6 w 6"/>
                  <a:gd name="T3" fmla="*/ 2 h 5"/>
                  <a:gd name="T4" fmla="*/ 2 w 6"/>
                  <a:gd name="T5" fmla="*/ 1 h 5"/>
                  <a:gd name="T6" fmla="*/ 2 w 6"/>
                  <a:gd name="T7" fmla="*/ 4 h 5"/>
                  <a:gd name="T8" fmla="*/ 3 w 6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3" y="2"/>
                    </a:moveTo>
                    <a:cubicBezTo>
                      <a:pt x="5" y="0"/>
                      <a:pt x="5" y="5"/>
                      <a:pt x="6" y="2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2" y="1"/>
                      <a:pt x="0" y="3"/>
                      <a:pt x="2" y="4"/>
                    </a:cubicBezTo>
                    <a:cubicBezTo>
                      <a:pt x="2" y="3"/>
                      <a:pt x="2" y="2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" name="Freeform 41"/>
              <p:cNvSpPr>
                <a:spLocks/>
              </p:cNvSpPr>
              <p:nvPr/>
            </p:nvSpPr>
            <p:spPr bwMode="auto">
              <a:xfrm>
                <a:off x="3493" y="3665"/>
                <a:ext cx="19" cy="26"/>
              </a:xfrm>
              <a:custGeom>
                <a:avLst/>
                <a:gdLst>
                  <a:gd name="T0" fmla="*/ 6 w 8"/>
                  <a:gd name="T1" fmla="*/ 7 h 9"/>
                  <a:gd name="T2" fmla="*/ 5 w 8"/>
                  <a:gd name="T3" fmla="*/ 6 h 9"/>
                  <a:gd name="T4" fmla="*/ 4 w 8"/>
                  <a:gd name="T5" fmla="*/ 3 h 9"/>
                  <a:gd name="T6" fmla="*/ 6 w 8"/>
                  <a:gd name="T7" fmla="*/ 3 h 9"/>
                  <a:gd name="T8" fmla="*/ 6 w 8"/>
                  <a:gd name="T9" fmla="*/ 0 h 9"/>
                  <a:gd name="T10" fmla="*/ 1 w 8"/>
                  <a:gd name="T11" fmla="*/ 4 h 9"/>
                  <a:gd name="T12" fmla="*/ 4 w 8"/>
                  <a:gd name="T13" fmla="*/ 9 h 9"/>
                  <a:gd name="T14" fmla="*/ 8 w 8"/>
                  <a:gd name="T15" fmla="*/ 5 h 9"/>
                  <a:gd name="T16" fmla="*/ 6 w 8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6" y="7"/>
                    </a:moveTo>
                    <a:cubicBezTo>
                      <a:pt x="5" y="7"/>
                      <a:pt x="5" y="6"/>
                      <a:pt x="5" y="6"/>
                    </a:cubicBezTo>
                    <a:cubicBezTo>
                      <a:pt x="6" y="7"/>
                      <a:pt x="4" y="4"/>
                      <a:pt x="4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2"/>
                      <a:pt x="7" y="0"/>
                      <a:pt x="6" y="0"/>
                    </a:cubicBezTo>
                    <a:cubicBezTo>
                      <a:pt x="6" y="3"/>
                      <a:pt x="0" y="0"/>
                      <a:pt x="1" y="4"/>
                    </a:cubicBezTo>
                    <a:cubicBezTo>
                      <a:pt x="3" y="4"/>
                      <a:pt x="4" y="6"/>
                      <a:pt x="4" y="9"/>
                    </a:cubicBezTo>
                    <a:cubicBezTo>
                      <a:pt x="6" y="9"/>
                      <a:pt x="7" y="7"/>
                      <a:pt x="8" y="5"/>
                    </a:cubicBezTo>
                    <a:cubicBezTo>
                      <a:pt x="7" y="5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" name="Freeform 42"/>
              <p:cNvSpPr>
                <a:spLocks/>
              </p:cNvSpPr>
              <p:nvPr/>
            </p:nvSpPr>
            <p:spPr bwMode="auto">
              <a:xfrm>
                <a:off x="3407" y="3659"/>
                <a:ext cx="17" cy="29"/>
              </a:xfrm>
              <a:custGeom>
                <a:avLst/>
                <a:gdLst>
                  <a:gd name="T0" fmla="*/ 6 w 7"/>
                  <a:gd name="T1" fmla="*/ 2 h 10"/>
                  <a:gd name="T2" fmla="*/ 5 w 7"/>
                  <a:gd name="T3" fmla="*/ 0 h 10"/>
                  <a:gd name="T4" fmla="*/ 3 w 7"/>
                  <a:gd name="T5" fmla="*/ 0 h 10"/>
                  <a:gd name="T6" fmla="*/ 4 w 7"/>
                  <a:gd name="T7" fmla="*/ 3 h 10"/>
                  <a:gd name="T8" fmla="*/ 0 w 7"/>
                  <a:gd name="T9" fmla="*/ 3 h 10"/>
                  <a:gd name="T10" fmla="*/ 0 w 7"/>
                  <a:gd name="T11" fmla="*/ 7 h 10"/>
                  <a:gd name="T12" fmla="*/ 4 w 7"/>
                  <a:gd name="T13" fmla="*/ 5 h 10"/>
                  <a:gd name="T14" fmla="*/ 2 w 7"/>
                  <a:gd name="T15" fmla="*/ 7 h 10"/>
                  <a:gd name="T16" fmla="*/ 4 w 7"/>
                  <a:gd name="T17" fmla="*/ 7 h 10"/>
                  <a:gd name="T18" fmla="*/ 4 w 7"/>
                  <a:gd name="T19" fmla="*/ 10 h 10"/>
                  <a:gd name="T20" fmla="*/ 6 w 7"/>
                  <a:gd name="T21" fmla="*/ 7 h 10"/>
                  <a:gd name="T22" fmla="*/ 4 w 7"/>
                  <a:gd name="T23" fmla="*/ 3 h 10"/>
                  <a:gd name="T24" fmla="*/ 6 w 7"/>
                  <a:gd name="T25" fmla="*/ 4 h 10"/>
                  <a:gd name="T26" fmla="*/ 6 w 7"/>
                  <a:gd name="T2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0">
                    <a:moveTo>
                      <a:pt x="6" y="2"/>
                    </a:moveTo>
                    <a:cubicBezTo>
                      <a:pt x="6" y="3"/>
                      <a:pt x="5" y="2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1"/>
                      <a:pt x="4" y="2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4"/>
                      <a:pt x="1" y="6"/>
                      <a:pt x="0" y="7"/>
                    </a:cubicBezTo>
                    <a:cubicBezTo>
                      <a:pt x="2" y="7"/>
                      <a:pt x="2" y="5"/>
                      <a:pt x="4" y="5"/>
                    </a:cubicBezTo>
                    <a:cubicBezTo>
                      <a:pt x="4" y="6"/>
                      <a:pt x="2" y="7"/>
                      <a:pt x="2" y="7"/>
                    </a:cubicBezTo>
                    <a:cubicBezTo>
                      <a:pt x="2" y="8"/>
                      <a:pt x="5" y="6"/>
                      <a:pt x="4" y="7"/>
                    </a:cubicBezTo>
                    <a:cubicBezTo>
                      <a:pt x="4" y="8"/>
                      <a:pt x="1" y="9"/>
                      <a:pt x="4" y="10"/>
                    </a:cubicBezTo>
                    <a:cubicBezTo>
                      <a:pt x="4" y="8"/>
                      <a:pt x="6" y="9"/>
                      <a:pt x="6" y="7"/>
                    </a:cubicBezTo>
                    <a:cubicBezTo>
                      <a:pt x="5" y="7"/>
                      <a:pt x="4" y="5"/>
                      <a:pt x="4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6" y="3"/>
                      <a:pt x="7" y="0"/>
                      <a:pt x="6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1" name="Freeform 43"/>
              <p:cNvSpPr>
                <a:spLocks/>
              </p:cNvSpPr>
              <p:nvPr/>
            </p:nvSpPr>
            <p:spPr bwMode="auto">
              <a:xfrm>
                <a:off x="3402" y="3680"/>
                <a:ext cx="10" cy="8"/>
              </a:xfrm>
              <a:custGeom>
                <a:avLst/>
                <a:gdLst>
                  <a:gd name="T0" fmla="*/ 4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1"/>
                      <a:pt x="3" y="0"/>
                      <a:pt x="2" y="0"/>
                    </a:cubicBezTo>
                    <a:cubicBezTo>
                      <a:pt x="0" y="2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2" name="Freeform 44"/>
              <p:cNvSpPr>
                <a:spLocks/>
              </p:cNvSpPr>
              <p:nvPr/>
            </p:nvSpPr>
            <p:spPr bwMode="auto">
              <a:xfrm>
                <a:off x="3469" y="3680"/>
                <a:ext cx="7" cy="11"/>
              </a:xfrm>
              <a:custGeom>
                <a:avLst/>
                <a:gdLst>
                  <a:gd name="T0" fmla="*/ 2 w 3"/>
                  <a:gd name="T1" fmla="*/ 0 h 4"/>
                  <a:gd name="T2" fmla="*/ 1 w 3"/>
                  <a:gd name="T3" fmla="*/ 2 h 4"/>
                  <a:gd name="T4" fmla="*/ 0 w 3"/>
                  <a:gd name="T5" fmla="*/ 1 h 4"/>
                  <a:gd name="T6" fmla="*/ 1 w 3"/>
                  <a:gd name="T7" fmla="*/ 4 h 4"/>
                  <a:gd name="T8" fmla="*/ 2 w 3"/>
                  <a:gd name="T9" fmla="*/ 2 h 4"/>
                  <a:gd name="T10" fmla="*/ 3 w 3"/>
                  <a:gd name="T11" fmla="*/ 2 h 4"/>
                  <a:gd name="T12" fmla="*/ 2 w 3"/>
                  <a:gd name="T13" fmla="*/ 1 h 4"/>
                  <a:gd name="T14" fmla="*/ 2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3" y="3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3" name="Freeform 45"/>
              <p:cNvSpPr>
                <a:spLocks/>
              </p:cNvSpPr>
              <p:nvPr/>
            </p:nvSpPr>
            <p:spPr bwMode="auto">
              <a:xfrm>
                <a:off x="3481" y="3657"/>
                <a:ext cx="14" cy="34"/>
              </a:xfrm>
              <a:custGeom>
                <a:avLst/>
                <a:gdLst>
                  <a:gd name="T0" fmla="*/ 2 w 6"/>
                  <a:gd name="T1" fmla="*/ 5 h 12"/>
                  <a:gd name="T2" fmla="*/ 1 w 6"/>
                  <a:gd name="T3" fmla="*/ 3 h 12"/>
                  <a:gd name="T4" fmla="*/ 2 w 6"/>
                  <a:gd name="T5" fmla="*/ 0 h 12"/>
                  <a:gd name="T6" fmla="*/ 0 w 6"/>
                  <a:gd name="T7" fmla="*/ 1 h 12"/>
                  <a:gd name="T8" fmla="*/ 1 w 6"/>
                  <a:gd name="T9" fmla="*/ 8 h 12"/>
                  <a:gd name="T10" fmla="*/ 2 w 6"/>
                  <a:gd name="T11" fmla="*/ 11 h 12"/>
                  <a:gd name="T12" fmla="*/ 6 w 6"/>
                  <a:gd name="T13" fmla="*/ 12 h 12"/>
                  <a:gd name="T14" fmla="*/ 2 w 6"/>
                  <a:gd name="T1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2" y="5"/>
                    </a:moveTo>
                    <a:cubicBezTo>
                      <a:pt x="2" y="3"/>
                      <a:pt x="4" y="1"/>
                      <a:pt x="1" y="3"/>
                    </a:cubicBezTo>
                    <a:cubicBezTo>
                      <a:pt x="0" y="1"/>
                      <a:pt x="5" y="1"/>
                      <a:pt x="2" y="0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3"/>
                      <a:pt x="0" y="6"/>
                      <a:pt x="1" y="8"/>
                    </a:cubicBezTo>
                    <a:cubicBezTo>
                      <a:pt x="1" y="9"/>
                      <a:pt x="1" y="11"/>
                      <a:pt x="2" y="11"/>
                    </a:cubicBezTo>
                    <a:cubicBezTo>
                      <a:pt x="3" y="10"/>
                      <a:pt x="4" y="10"/>
                      <a:pt x="6" y="12"/>
                    </a:cubicBezTo>
                    <a:cubicBezTo>
                      <a:pt x="6" y="8"/>
                      <a:pt x="3" y="8"/>
                      <a:pt x="2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4" name="Freeform 46"/>
              <p:cNvSpPr>
                <a:spLocks noEditPoints="1"/>
              </p:cNvSpPr>
              <p:nvPr/>
            </p:nvSpPr>
            <p:spPr bwMode="auto">
              <a:xfrm>
                <a:off x="2862" y="3665"/>
                <a:ext cx="74" cy="26"/>
              </a:xfrm>
              <a:custGeom>
                <a:avLst/>
                <a:gdLst>
                  <a:gd name="T0" fmla="*/ 8 w 31"/>
                  <a:gd name="T1" fmla="*/ 1 h 9"/>
                  <a:gd name="T2" fmla="*/ 4 w 31"/>
                  <a:gd name="T3" fmla="*/ 1 h 9"/>
                  <a:gd name="T4" fmla="*/ 2 w 31"/>
                  <a:gd name="T5" fmla="*/ 6 h 9"/>
                  <a:gd name="T6" fmla="*/ 4 w 31"/>
                  <a:gd name="T7" fmla="*/ 5 h 9"/>
                  <a:gd name="T8" fmla="*/ 9 w 31"/>
                  <a:gd name="T9" fmla="*/ 7 h 9"/>
                  <a:gd name="T10" fmla="*/ 10 w 31"/>
                  <a:gd name="T11" fmla="*/ 5 h 9"/>
                  <a:gd name="T12" fmla="*/ 15 w 31"/>
                  <a:gd name="T13" fmla="*/ 5 h 9"/>
                  <a:gd name="T14" fmla="*/ 15 w 31"/>
                  <a:gd name="T15" fmla="*/ 7 h 9"/>
                  <a:gd name="T16" fmla="*/ 18 w 31"/>
                  <a:gd name="T17" fmla="*/ 6 h 9"/>
                  <a:gd name="T18" fmla="*/ 18 w 31"/>
                  <a:gd name="T19" fmla="*/ 4 h 9"/>
                  <a:gd name="T20" fmla="*/ 20 w 31"/>
                  <a:gd name="T21" fmla="*/ 5 h 9"/>
                  <a:gd name="T22" fmla="*/ 23 w 31"/>
                  <a:gd name="T23" fmla="*/ 3 h 9"/>
                  <a:gd name="T24" fmla="*/ 21 w 31"/>
                  <a:gd name="T25" fmla="*/ 7 h 9"/>
                  <a:gd name="T26" fmla="*/ 19 w 31"/>
                  <a:gd name="T27" fmla="*/ 8 h 9"/>
                  <a:gd name="T28" fmla="*/ 22 w 31"/>
                  <a:gd name="T29" fmla="*/ 9 h 9"/>
                  <a:gd name="T30" fmla="*/ 30 w 31"/>
                  <a:gd name="T31" fmla="*/ 6 h 9"/>
                  <a:gd name="T32" fmla="*/ 28 w 31"/>
                  <a:gd name="T33" fmla="*/ 1 h 9"/>
                  <a:gd name="T34" fmla="*/ 26 w 31"/>
                  <a:gd name="T35" fmla="*/ 5 h 9"/>
                  <a:gd name="T36" fmla="*/ 27 w 31"/>
                  <a:gd name="T37" fmla="*/ 1 h 9"/>
                  <a:gd name="T38" fmla="*/ 25 w 31"/>
                  <a:gd name="T39" fmla="*/ 5 h 9"/>
                  <a:gd name="T40" fmla="*/ 24 w 31"/>
                  <a:gd name="T41" fmla="*/ 1 h 9"/>
                  <a:gd name="T42" fmla="*/ 20 w 31"/>
                  <a:gd name="T43" fmla="*/ 3 h 9"/>
                  <a:gd name="T44" fmla="*/ 18 w 31"/>
                  <a:gd name="T45" fmla="*/ 1 h 9"/>
                  <a:gd name="T46" fmla="*/ 19 w 31"/>
                  <a:gd name="T47" fmla="*/ 3 h 9"/>
                  <a:gd name="T48" fmla="*/ 18 w 31"/>
                  <a:gd name="T49" fmla="*/ 1 h 9"/>
                  <a:gd name="T50" fmla="*/ 14 w 31"/>
                  <a:gd name="T51" fmla="*/ 5 h 9"/>
                  <a:gd name="T52" fmla="*/ 8 w 31"/>
                  <a:gd name="T53" fmla="*/ 3 h 9"/>
                  <a:gd name="T54" fmla="*/ 8 w 31"/>
                  <a:gd name="T55" fmla="*/ 1 h 9"/>
                  <a:gd name="T56" fmla="*/ 8 w 31"/>
                  <a:gd name="T57" fmla="*/ 6 h 9"/>
                  <a:gd name="T58" fmla="*/ 7 w 31"/>
                  <a:gd name="T59" fmla="*/ 2 h 9"/>
                  <a:gd name="T60" fmla="*/ 8 w 31"/>
                  <a:gd name="T6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1" h="9">
                    <a:moveTo>
                      <a:pt x="8" y="1"/>
                    </a:moveTo>
                    <a:cubicBezTo>
                      <a:pt x="7" y="1"/>
                      <a:pt x="5" y="2"/>
                      <a:pt x="4" y="1"/>
                    </a:cubicBezTo>
                    <a:cubicBezTo>
                      <a:pt x="6" y="5"/>
                      <a:pt x="0" y="4"/>
                      <a:pt x="2" y="6"/>
                    </a:cubicBezTo>
                    <a:cubicBezTo>
                      <a:pt x="2" y="5"/>
                      <a:pt x="4" y="5"/>
                      <a:pt x="4" y="5"/>
                    </a:cubicBezTo>
                    <a:cubicBezTo>
                      <a:pt x="2" y="8"/>
                      <a:pt x="8" y="8"/>
                      <a:pt x="9" y="7"/>
                    </a:cubicBezTo>
                    <a:cubicBezTo>
                      <a:pt x="9" y="7"/>
                      <a:pt x="9" y="5"/>
                      <a:pt x="10" y="5"/>
                    </a:cubicBezTo>
                    <a:cubicBezTo>
                      <a:pt x="12" y="9"/>
                      <a:pt x="12" y="5"/>
                      <a:pt x="15" y="5"/>
                    </a:cubicBezTo>
                    <a:cubicBezTo>
                      <a:pt x="15" y="6"/>
                      <a:pt x="14" y="7"/>
                      <a:pt x="15" y="7"/>
                    </a:cubicBezTo>
                    <a:cubicBezTo>
                      <a:pt x="15" y="4"/>
                      <a:pt x="19" y="8"/>
                      <a:pt x="18" y="6"/>
                    </a:cubicBezTo>
                    <a:cubicBezTo>
                      <a:pt x="18" y="6"/>
                      <a:pt x="16" y="4"/>
                      <a:pt x="18" y="4"/>
                    </a:cubicBezTo>
                    <a:cubicBezTo>
                      <a:pt x="19" y="4"/>
                      <a:pt x="18" y="6"/>
                      <a:pt x="20" y="5"/>
                    </a:cubicBezTo>
                    <a:cubicBezTo>
                      <a:pt x="22" y="5"/>
                      <a:pt x="21" y="3"/>
                      <a:pt x="23" y="3"/>
                    </a:cubicBezTo>
                    <a:cubicBezTo>
                      <a:pt x="22" y="4"/>
                      <a:pt x="22" y="6"/>
                      <a:pt x="21" y="7"/>
                    </a:cubicBezTo>
                    <a:cubicBezTo>
                      <a:pt x="21" y="6"/>
                      <a:pt x="19" y="7"/>
                      <a:pt x="19" y="8"/>
                    </a:cubicBezTo>
                    <a:cubicBezTo>
                      <a:pt x="21" y="8"/>
                      <a:pt x="21" y="9"/>
                      <a:pt x="22" y="9"/>
                    </a:cubicBezTo>
                    <a:cubicBezTo>
                      <a:pt x="23" y="7"/>
                      <a:pt x="27" y="5"/>
                      <a:pt x="30" y="6"/>
                    </a:cubicBezTo>
                    <a:cubicBezTo>
                      <a:pt x="31" y="3"/>
                      <a:pt x="30" y="1"/>
                      <a:pt x="28" y="1"/>
                    </a:cubicBezTo>
                    <a:cubicBezTo>
                      <a:pt x="27" y="2"/>
                      <a:pt x="28" y="5"/>
                      <a:pt x="26" y="5"/>
                    </a:cubicBezTo>
                    <a:cubicBezTo>
                      <a:pt x="26" y="4"/>
                      <a:pt x="26" y="2"/>
                      <a:pt x="27" y="1"/>
                    </a:cubicBezTo>
                    <a:cubicBezTo>
                      <a:pt x="24" y="0"/>
                      <a:pt x="27" y="5"/>
                      <a:pt x="25" y="5"/>
                    </a:cubicBezTo>
                    <a:cubicBezTo>
                      <a:pt x="24" y="4"/>
                      <a:pt x="26" y="1"/>
                      <a:pt x="24" y="1"/>
                    </a:cubicBezTo>
                    <a:cubicBezTo>
                      <a:pt x="24" y="3"/>
                      <a:pt x="21" y="2"/>
                      <a:pt x="20" y="3"/>
                    </a:cubicBezTo>
                    <a:cubicBezTo>
                      <a:pt x="22" y="1"/>
                      <a:pt x="20" y="1"/>
                      <a:pt x="18" y="1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8" y="2"/>
                      <a:pt x="15" y="4"/>
                      <a:pt x="18" y="1"/>
                    </a:cubicBezTo>
                    <a:cubicBezTo>
                      <a:pt x="15" y="1"/>
                      <a:pt x="16" y="5"/>
                      <a:pt x="14" y="5"/>
                    </a:cubicBezTo>
                    <a:cubicBezTo>
                      <a:pt x="16" y="0"/>
                      <a:pt x="11" y="4"/>
                      <a:pt x="8" y="3"/>
                    </a:cubicBezTo>
                    <a:cubicBezTo>
                      <a:pt x="8" y="3"/>
                      <a:pt x="8" y="2"/>
                      <a:pt x="8" y="1"/>
                    </a:cubicBezTo>
                    <a:close/>
                    <a:moveTo>
                      <a:pt x="8" y="6"/>
                    </a:moveTo>
                    <a:cubicBezTo>
                      <a:pt x="7" y="7"/>
                      <a:pt x="3" y="2"/>
                      <a:pt x="7" y="2"/>
                    </a:cubicBezTo>
                    <a:cubicBezTo>
                      <a:pt x="4" y="4"/>
                      <a:pt x="9" y="5"/>
                      <a:pt x="8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5" name="Freeform 47"/>
              <p:cNvSpPr>
                <a:spLocks/>
              </p:cNvSpPr>
              <p:nvPr/>
            </p:nvSpPr>
            <p:spPr bwMode="auto">
              <a:xfrm>
                <a:off x="2667" y="3665"/>
                <a:ext cx="54" cy="32"/>
              </a:xfrm>
              <a:custGeom>
                <a:avLst/>
                <a:gdLst>
                  <a:gd name="T0" fmla="*/ 19 w 23"/>
                  <a:gd name="T1" fmla="*/ 6 h 11"/>
                  <a:gd name="T2" fmla="*/ 23 w 23"/>
                  <a:gd name="T3" fmla="*/ 2 h 11"/>
                  <a:gd name="T4" fmla="*/ 17 w 23"/>
                  <a:gd name="T5" fmla="*/ 3 h 11"/>
                  <a:gd name="T6" fmla="*/ 15 w 23"/>
                  <a:gd name="T7" fmla="*/ 2 h 11"/>
                  <a:gd name="T8" fmla="*/ 15 w 23"/>
                  <a:gd name="T9" fmla="*/ 1 h 11"/>
                  <a:gd name="T10" fmla="*/ 12 w 23"/>
                  <a:gd name="T11" fmla="*/ 2 h 11"/>
                  <a:gd name="T12" fmla="*/ 10 w 23"/>
                  <a:gd name="T13" fmla="*/ 1 h 11"/>
                  <a:gd name="T14" fmla="*/ 8 w 23"/>
                  <a:gd name="T15" fmla="*/ 2 h 11"/>
                  <a:gd name="T16" fmla="*/ 8 w 23"/>
                  <a:gd name="T17" fmla="*/ 4 h 11"/>
                  <a:gd name="T18" fmla="*/ 1 w 23"/>
                  <a:gd name="T19" fmla="*/ 3 h 11"/>
                  <a:gd name="T20" fmla="*/ 2 w 23"/>
                  <a:gd name="T21" fmla="*/ 1 h 11"/>
                  <a:gd name="T22" fmla="*/ 0 w 23"/>
                  <a:gd name="T23" fmla="*/ 1 h 11"/>
                  <a:gd name="T24" fmla="*/ 0 w 23"/>
                  <a:gd name="T25" fmla="*/ 5 h 11"/>
                  <a:gd name="T26" fmla="*/ 0 w 23"/>
                  <a:gd name="T27" fmla="*/ 5 h 11"/>
                  <a:gd name="T28" fmla="*/ 3 w 23"/>
                  <a:gd name="T29" fmla="*/ 6 h 11"/>
                  <a:gd name="T30" fmla="*/ 5 w 23"/>
                  <a:gd name="T31" fmla="*/ 5 h 11"/>
                  <a:gd name="T32" fmla="*/ 6 w 23"/>
                  <a:gd name="T33" fmla="*/ 3 h 11"/>
                  <a:gd name="T34" fmla="*/ 6 w 23"/>
                  <a:gd name="T35" fmla="*/ 5 h 11"/>
                  <a:gd name="T36" fmla="*/ 15 w 23"/>
                  <a:gd name="T37" fmla="*/ 7 h 11"/>
                  <a:gd name="T38" fmla="*/ 18 w 23"/>
                  <a:gd name="T39" fmla="*/ 5 h 11"/>
                  <a:gd name="T40" fmla="*/ 23 w 23"/>
                  <a:gd name="T41" fmla="*/ 9 h 11"/>
                  <a:gd name="T42" fmla="*/ 19 w 23"/>
                  <a:gd name="T4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1">
                    <a:moveTo>
                      <a:pt x="19" y="6"/>
                    </a:moveTo>
                    <a:cubicBezTo>
                      <a:pt x="22" y="6"/>
                      <a:pt x="22" y="4"/>
                      <a:pt x="23" y="2"/>
                    </a:cubicBezTo>
                    <a:cubicBezTo>
                      <a:pt x="19" y="2"/>
                      <a:pt x="20" y="2"/>
                      <a:pt x="17" y="3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5" y="2"/>
                      <a:pt x="15" y="1"/>
                      <a:pt x="15" y="1"/>
                    </a:cubicBezTo>
                    <a:cubicBezTo>
                      <a:pt x="14" y="1"/>
                      <a:pt x="13" y="2"/>
                      <a:pt x="12" y="2"/>
                    </a:cubicBezTo>
                    <a:cubicBezTo>
                      <a:pt x="12" y="2"/>
                      <a:pt x="11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9" y="2"/>
                      <a:pt x="9" y="4"/>
                      <a:pt x="8" y="4"/>
                    </a:cubicBezTo>
                    <a:cubicBezTo>
                      <a:pt x="8" y="0"/>
                      <a:pt x="3" y="3"/>
                      <a:pt x="1" y="3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1" y="7"/>
                      <a:pt x="3" y="6"/>
                    </a:cubicBezTo>
                    <a:cubicBezTo>
                      <a:pt x="4" y="6"/>
                      <a:pt x="4" y="5"/>
                      <a:pt x="5" y="5"/>
                    </a:cubicBezTo>
                    <a:cubicBezTo>
                      <a:pt x="5" y="5"/>
                      <a:pt x="5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5"/>
                      <a:pt x="12" y="6"/>
                      <a:pt x="15" y="7"/>
                    </a:cubicBezTo>
                    <a:cubicBezTo>
                      <a:pt x="15" y="6"/>
                      <a:pt x="17" y="5"/>
                      <a:pt x="18" y="5"/>
                    </a:cubicBezTo>
                    <a:cubicBezTo>
                      <a:pt x="19" y="6"/>
                      <a:pt x="21" y="11"/>
                      <a:pt x="23" y="9"/>
                    </a:cubicBezTo>
                    <a:cubicBezTo>
                      <a:pt x="22" y="8"/>
                      <a:pt x="20" y="8"/>
                      <a:pt x="19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6" name="Freeform 48"/>
              <p:cNvSpPr>
                <a:spLocks/>
              </p:cNvSpPr>
              <p:nvPr/>
            </p:nvSpPr>
            <p:spPr bwMode="auto">
              <a:xfrm>
                <a:off x="2926" y="3685"/>
                <a:ext cx="7" cy="12"/>
              </a:xfrm>
              <a:custGeom>
                <a:avLst/>
                <a:gdLst>
                  <a:gd name="T0" fmla="*/ 2 w 3"/>
                  <a:gd name="T1" fmla="*/ 2 h 4"/>
                  <a:gd name="T2" fmla="*/ 2 w 3"/>
                  <a:gd name="T3" fmla="*/ 3 h 4"/>
                  <a:gd name="T4" fmla="*/ 0 w 3"/>
                  <a:gd name="T5" fmla="*/ 1 h 4"/>
                  <a:gd name="T6" fmla="*/ 0 w 3"/>
                  <a:gd name="T7" fmla="*/ 3 h 4"/>
                  <a:gd name="T8" fmla="*/ 2 w 3"/>
                  <a:gd name="T9" fmla="*/ 4 h 4"/>
                  <a:gd name="T10" fmla="*/ 2 w 3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0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2" y="4"/>
                      <a:pt x="2" y="4"/>
                    </a:cubicBezTo>
                    <a:cubicBezTo>
                      <a:pt x="3" y="4"/>
                      <a:pt x="3" y="0"/>
                      <a:pt x="2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7" name="Freeform 49"/>
              <p:cNvSpPr>
                <a:spLocks/>
              </p:cNvSpPr>
              <p:nvPr/>
            </p:nvSpPr>
            <p:spPr bwMode="auto">
              <a:xfrm>
                <a:off x="2795" y="3668"/>
                <a:ext cx="26" cy="20"/>
              </a:xfrm>
              <a:custGeom>
                <a:avLst/>
                <a:gdLst>
                  <a:gd name="T0" fmla="*/ 11 w 11"/>
                  <a:gd name="T1" fmla="*/ 5 h 7"/>
                  <a:gd name="T2" fmla="*/ 11 w 11"/>
                  <a:gd name="T3" fmla="*/ 3 h 7"/>
                  <a:gd name="T4" fmla="*/ 4 w 11"/>
                  <a:gd name="T5" fmla="*/ 0 h 7"/>
                  <a:gd name="T6" fmla="*/ 3 w 11"/>
                  <a:gd name="T7" fmla="*/ 2 h 7"/>
                  <a:gd name="T8" fmla="*/ 1 w 11"/>
                  <a:gd name="T9" fmla="*/ 4 h 7"/>
                  <a:gd name="T10" fmla="*/ 3 w 11"/>
                  <a:gd name="T11" fmla="*/ 4 h 7"/>
                  <a:gd name="T12" fmla="*/ 3 w 11"/>
                  <a:gd name="T13" fmla="*/ 6 h 7"/>
                  <a:gd name="T14" fmla="*/ 11 w 11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11" y="5"/>
                    </a:moveTo>
                    <a:cubicBezTo>
                      <a:pt x="11" y="4"/>
                      <a:pt x="11" y="4"/>
                      <a:pt x="11" y="3"/>
                    </a:cubicBezTo>
                    <a:cubicBezTo>
                      <a:pt x="7" y="3"/>
                      <a:pt x="7" y="3"/>
                      <a:pt x="4" y="0"/>
                    </a:cubicBezTo>
                    <a:cubicBezTo>
                      <a:pt x="4" y="2"/>
                      <a:pt x="2" y="1"/>
                      <a:pt x="3" y="2"/>
                    </a:cubicBezTo>
                    <a:cubicBezTo>
                      <a:pt x="5" y="3"/>
                      <a:pt x="1" y="1"/>
                      <a:pt x="1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0" y="6"/>
                      <a:pt x="5" y="3"/>
                      <a:pt x="3" y="6"/>
                    </a:cubicBezTo>
                    <a:cubicBezTo>
                      <a:pt x="7" y="7"/>
                      <a:pt x="8" y="5"/>
                      <a:pt x="11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8" name="Freeform 50"/>
              <p:cNvSpPr>
                <a:spLocks/>
              </p:cNvSpPr>
              <p:nvPr/>
            </p:nvSpPr>
            <p:spPr bwMode="auto">
              <a:xfrm>
                <a:off x="2852" y="3671"/>
                <a:ext cx="7" cy="9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3 h 3"/>
                  <a:gd name="T6" fmla="*/ 2 w 3"/>
                  <a:gd name="T7" fmla="*/ 3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9" name="Freeform 51"/>
              <p:cNvSpPr>
                <a:spLocks/>
              </p:cNvSpPr>
              <p:nvPr/>
            </p:nvSpPr>
            <p:spPr bwMode="auto">
              <a:xfrm>
                <a:off x="2821" y="3668"/>
                <a:ext cx="46" cy="26"/>
              </a:xfrm>
              <a:custGeom>
                <a:avLst/>
                <a:gdLst>
                  <a:gd name="T0" fmla="*/ 16 w 19"/>
                  <a:gd name="T1" fmla="*/ 6 h 9"/>
                  <a:gd name="T2" fmla="*/ 18 w 19"/>
                  <a:gd name="T3" fmla="*/ 2 h 9"/>
                  <a:gd name="T4" fmla="*/ 16 w 19"/>
                  <a:gd name="T5" fmla="*/ 4 h 9"/>
                  <a:gd name="T6" fmla="*/ 10 w 19"/>
                  <a:gd name="T7" fmla="*/ 0 h 9"/>
                  <a:gd name="T8" fmla="*/ 6 w 19"/>
                  <a:gd name="T9" fmla="*/ 1 h 9"/>
                  <a:gd name="T10" fmla="*/ 3 w 19"/>
                  <a:gd name="T11" fmla="*/ 2 h 9"/>
                  <a:gd name="T12" fmla="*/ 0 w 19"/>
                  <a:gd name="T13" fmla="*/ 1 h 9"/>
                  <a:gd name="T14" fmla="*/ 0 w 19"/>
                  <a:gd name="T15" fmla="*/ 5 h 9"/>
                  <a:gd name="T16" fmla="*/ 5 w 19"/>
                  <a:gd name="T17" fmla="*/ 4 h 9"/>
                  <a:gd name="T18" fmla="*/ 7 w 19"/>
                  <a:gd name="T19" fmla="*/ 8 h 9"/>
                  <a:gd name="T20" fmla="*/ 10 w 19"/>
                  <a:gd name="T21" fmla="*/ 8 h 9"/>
                  <a:gd name="T22" fmla="*/ 11 w 19"/>
                  <a:gd name="T23" fmla="*/ 4 h 9"/>
                  <a:gd name="T24" fmla="*/ 14 w 19"/>
                  <a:gd name="T25" fmla="*/ 8 h 9"/>
                  <a:gd name="T26" fmla="*/ 15 w 19"/>
                  <a:gd name="T27" fmla="*/ 9 h 9"/>
                  <a:gd name="T28" fmla="*/ 16 w 19"/>
                  <a:gd name="T2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9">
                    <a:moveTo>
                      <a:pt x="16" y="6"/>
                    </a:moveTo>
                    <a:cubicBezTo>
                      <a:pt x="19" y="6"/>
                      <a:pt x="17" y="3"/>
                      <a:pt x="18" y="2"/>
                    </a:cubicBezTo>
                    <a:cubicBezTo>
                      <a:pt x="15" y="1"/>
                      <a:pt x="17" y="5"/>
                      <a:pt x="16" y="4"/>
                    </a:cubicBezTo>
                    <a:cubicBezTo>
                      <a:pt x="13" y="6"/>
                      <a:pt x="11" y="2"/>
                      <a:pt x="10" y="0"/>
                    </a:cubicBezTo>
                    <a:cubicBezTo>
                      <a:pt x="7" y="1"/>
                      <a:pt x="7" y="0"/>
                      <a:pt x="6" y="1"/>
                    </a:cubicBezTo>
                    <a:cubicBezTo>
                      <a:pt x="6" y="2"/>
                      <a:pt x="3" y="2"/>
                      <a:pt x="3" y="2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3" y="6"/>
                      <a:pt x="4" y="4"/>
                      <a:pt x="5" y="4"/>
                    </a:cubicBezTo>
                    <a:cubicBezTo>
                      <a:pt x="6" y="6"/>
                      <a:pt x="5" y="6"/>
                      <a:pt x="7" y="8"/>
                    </a:cubicBezTo>
                    <a:cubicBezTo>
                      <a:pt x="9" y="8"/>
                      <a:pt x="8" y="6"/>
                      <a:pt x="10" y="8"/>
                    </a:cubicBezTo>
                    <a:cubicBezTo>
                      <a:pt x="10" y="5"/>
                      <a:pt x="10" y="4"/>
                      <a:pt x="11" y="4"/>
                    </a:cubicBezTo>
                    <a:cubicBezTo>
                      <a:pt x="11" y="6"/>
                      <a:pt x="14" y="6"/>
                      <a:pt x="14" y="8"/>
                    </a:cubicBezTo>
                    <a:cubicBezTo>
                      <a:pt x="14" y="9"/>
                      <a:pt x="14" y="9"/>
                      <a:pt x="15" y="9"/>
                    </a:cubicBezTo>
                    <a:cubicBezTo>
                      <a:pt x="15" y="8"/>
                      <a:pt x="14" y="6"/>
                      <a:pt x="16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0" name="Freeform 52"/>
              <p:cNvSpPr>
                <a:spLocks/>
              </p:cNvSpPr>
              <p:nvPr/>
            </p:nvSpPr>
            <p:spPr bwMode="auto">
              <a:xfrm>
                <a:off x="2762" y="3665"/>
                <a:ext cx="33" cy="26"/>
              </a:xfrm>
              <a:custGeom>
                <a:avLst/>
                <a:gdLst>
                  <a:gd name="T0" fmla="*/ 14 w 14"/>
                  <a:gd name="T1" fmla="*/ 5 h 9"/>
                  <a:gd name="T2" fmla="*/ 11 w 14"/>
                  <a:gd name="T3" fmla="*/ 3 h 9"/>
                  <a:gd name="T4" fmla="*/ 10 w 14"/>
                  <a:gd name="T5" fmla="*/ 5 h 9"/>
                  <a:gd name="T6" fmla="*/ 8 w 14"/>
                  <a:gd name="T7" fmla="*/ 2 h 9"/>
                  <a:gd name="T8" fmla="*/ 5 w 14"/>
                  <a:gd name="T9" fmla="*/ 5 h 9"/>
                  <a:gd name="T10" fmla="*/ 5 w 14"/>
                  <a:gd name="T11" fmla="*/ 5 h 9"/>
                  <a:gd name="T12" fmla="*/ 6 w 14"/>
                  <a:gd name="T13" fmla="*/ 2 h 9"/>
                  <a:gd name="T14" fmla="*/ 2 w 14"/>
                  <a:gd name="T15" fmla="*/ 5 h 9"/>
                  <a:gd name="T16" fmla="*/ 0 w 14"/>
                  <a:gd name="T17" fmla="*/ 3 h 9"/>
                  <a:gd name="T18" fmla="*/ 1 w 14"/>
                  <a:gd name="T19" fmla="*/ 7 h 9"/>
                  <a:gd name="T20" fmla="*/ 5 w 14"/>
                  <a:gd name="T21" fmla="*/ 8 h 9"/>
                  <a:gd name="T22" fmla="*/ 9 w 14"/>
                  <a:gd name="T23" fmla="*/ 6 h 9"/>
                  <a:gd name="T24" fmla="*/ 10 w 14"/>
                  <a:gd name="T25" fmla="*/ 8 h 9"/>
                  <a:gd name="T26" fmla="*/ 14 w 14"/>
                  <a:gd name="T27" fmla="*/ 6 h 9"/>
                  <a:gd name="T28" fmla="*/ 14 w 14"/>
                  <a:gd name="T2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9">
                    <a:moveTo>
                      <a:pt x="14" y="5"/>
                    </a:moveTo>
                    <a:cubicBezTo>
                      <a:pt x="13" y="4"/>
                      <a:pt x="12" y="0"/>
                      <a:pt x="11" y="3"/>
                    </a:cubicBezTo>
                    <a:cubicBezTo>
                      <a:pt x="13" y="3"/>
                      <a:pt x="11" y="6"/>
                      <a:pt x="10" y="5"/>
                    </a:cubicBezTo>
                    <a:cubicBezTo>
                      <a:pt x="11" y="3"/>
                      <a:pt x="9" y="3"/>
                      <a:pt x="8" y="2"/>
                    </a:cubicBezTo>
                    <a:cubicBezTo>
                      <a:pt x="8" y="4"/>
                      <a:pt x="5" y="3"/>
                      <a:pt x="5" y="5"/>
                    </a:cubicBezTo>
                    <a:cubicBezTo>
                      <a:pt x="5" y="5"/>
                      <a:pt x="6" y="5"/>
                      <a:pt x="5" y="5"/>
                    </a:cubicBezTo>
                    <a:cubicBezTo>
                      <a:pt x="2" y="5"/>
                      <a:pt x="6" y="3"/>
                      <a:pt x="6" y="2"/>
                    </a:cubicBezTo>
                    <a:cubicBezTo>
                      <a:pt x="3" y="1"/>
                      <a:pt x="4" y="5"/>
                      <a:pt x="2" y="5"/>
                    </a:cubicBezTo>
                    <a:cubicBezTo>
                      <a:pt x="3" y="3"/>
                      <a:pt x="0" y="1"/>
                      <a:pt x="0" y="3"/>
                    </a:cubicBezTo>
                    <a:cubicBezTo>
                      <a:pt x="1" y="4"/>
                      <a:pt x="0" y="5"/>
                      <a:pt x="1" y="7"/>
                    </a:cubicBezTo>
                    <a:cubicBezTo>
                      <a:pt x="3" y="7"/>
                      <a:pt x="4" y="7"/>
                      <a:pt x="5" y="8"/>
                    </a:cubicBezTo>
                    <a:cubicBezTo>
                      <a:pt x="4" y="5"/>
                      <a:pt x="7" y="7"/>
                      <a:pt x="9" y="6"/>
                    </a:cubicBezTo>
                    <a:cubicBezTo>
                      <a:pt x="9" y="7"/>
                      <a:pt x="9" y="8"/>
                      <a:pt x="10" y="8"/>
                    </a:cubicBezTo>
                    <a:cubicBezTo>
                      <a:pt x="9" y="4"/>
                      <a:pt x="13" y="9"/>
                      <a:pt x="14" y="6"/>
                    </a:cubicBezTo>
                    <a:cubicBezTo>
                      <a:pt x="12" y="6"/>
                      <a:pt x="14" y="5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1" name="Freeform 53"/>
              <p:cNvSpPr>
                <a:spLocks/>
              </p:cNvSpPr>
              <p:nvPr/>
            </p:nvSpPr>
            <p:spPr bwMode="auto">
              <a:xfrm>
                <a:off x="2890" y="3688"/>
                <a:ext cx="7" cy="6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1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  <a:gd name="T10" fmla="*/ 2 w 3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1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3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3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2" name="Freeform 54"/>
              <p:cNvSpPr>
                <a:spLocks/>
              </p:cNvSpPr>
              <p:nvPr/>
            </p:nvSpPr>
            <p:spPr bwMode="auto">
              <a:xfrm>
                <a:off x="2817" y="3682"/>
                <a:ext cx="4" cy="12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2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2" y="2"/>
                      <a:pt x="2" y="2"/>
                    </a:cubicBezTo>
                    <a:cubicBezTo>
                      <a:pt x="1" y="2"/>
                      <a:pt x="1" y="0"/>
                      <a:pt x="0" y="2"/>
                    </a:cubicBezTo>
                    <a:cubicBezTo>
                      <a:pt x="1" y="2"/>
                      <a:pt x="0" y="4"/>
                      <a:pt x="2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3" name="Freeform 55"/>
              <p:cNvSpPr>
                <a:spLocks/>
              </p:cNvSpPr>
              <p:nvPr/>
            </p:nvSpPr>
            <p:spPr bwMode="auto">
              <a:xfrm>
                <a:off x="2738" y="3685"/>
                <a:ext cx="14" cy="12"/>
              </a:xfrm>
              <a:custGeom>
                <a:avLst/>
                <a:gdLst>
                  <a:gd name="T0" fmla="*/ 4 w 6"/>
                  <a:gd name="T1" fmla="*/ 1 h 4"/>
                  <a:gd name="T2" fmla="*/ 3 w 6"/>
                  <a:gd name="T3" fmla="*/ 3 h 4"/>
                  <a:gd name="T4" fmla="*/ 6 w 6"/>
                  <a:gd name="T5" fmla="*/ 1 h 4"/>
                  <a:gd name="T6" fmla="*/ 4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3" y="0"/>
                      <a:pt x="0" y="4"/>
                      <a:pt x="3" y="3"/>
                    </a:cubicBezTo>
                    <a:cubicBezTo>
                      <a:pt x="3" y="2"/>
                      <a:pt x="6" y="2"/>
                      <a:pt x="6" y="1"/>
                    </a:cubicBezTo>
                    <a:cubicBezTo>
                      <a:pt x="4" y="1"/>
                      <a:pt x="4" y="2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2721" y="3668"/>
                <a:ext cx="41" cy="23"/>
              </a:xfrm>
              <a:custGeom>
                <a:avLst/>
                <a:gdLst>
                  <a:gd name="T0" fmla="*/ 17 w 17"/>
                  <a:gd name="T1" fmla="*/ 4 h 8"/>
                  <a:gd name="T2" fmla="*/ 15 w 17"/>
                  <a:gd name="T3" fmla="*/ 1 h 8"/>
                  <a:gd name="T4" fmla="*/ 10 w 17"/>
                  <a:gd name="T5" fmla="*/ 3 h 8"/>
                  <a:gd name="T6" fmla="*/ 7 w 17"/>
                  <a:gd name="T7" fmla="*/ 2 h 8"/>
                  <a:gd name="T8" fmla="*/ 4 w 17"/>
                  <a:gd name="T9" fmla="*/ 4 h 8"/>
                  <a:gd name="T10" fmla="*/ 5 w 17"/>
                  <a:gd name="T11" fmla="*/ 0 h 8"/>
                  <a:gd name="T12" fmla="*/ 1 w 17"/>
                  <a:gd name="T13" fmla="*/ 1 h 8"/>
                  <a:gd name="T14" fmla="*/ 0 w 17"/>
                  <a:gd name="T15" fmla="*/ 4 h 8"/>
                  <a:gd name="T16" fmla="*/ 4 w 17"/>
                  <a:gd name="T17" fmla="*/ 5 h 8"/>
                  <a:gd name="T18" fmla="*/ 6 w 17"/>
                  <a:gd name="T19" fmla="*/ 5 h 8"/>
                  <a:gd name="T20" fmla="*/ 8 w 17"/>
                  <a:gd name="T21" fmla="*/ 4 h 8"/>
                  <a:gd name="T22" fmla="*/ 11 w 17"/>
                  <a:gd name="T23" fmla="*/ 4 h 8"/>
                  <a:gd name="T24" fmla="*/ 17 w 17"/>
                  <a:gd name="T2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8">
                    <a:moveTo>
                      <a:pt x="17" y="4"/>
                    </a:moveTo>
                    <a:cubicBezTo>
                      <a:pt x="16" y="4"/>
                      <a:pt x="14" y="4"/>
                      <a:pt x="15" y="1"/>
                    </a:cubicBezTo>
                    <a:cubicBezTo>
                      <a:pt x="12" y="2"/>
                      <a:pt x="12" y="3"/>
                      <a:pt x="10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5" y="2"/>
                      <a:pt x="8" y="5"/>
                      <a:pt x="4" y="4"/>
                    </a:cubicBezTo>
                    <a:cubicBezTo>
                      <a:pt x="4" y="3"/>
                      <a:pt x="8" y="1"/>
                      <a:pt x="5" y="0"/>
                    </a:cubicBezTo>
                    <a:cubicBezTo>
                      <a:pt x="5" y="2"/>
                      <a:pt x="2" y="1"/>
                      <a:pt x="1" y="1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3" y="2"/>
                      <a:pt x="3" y="8"/>
                      <a:pt x="4" y="5"/>
                    </a:cubicBezTo>
                    <a:cubicBezTo>
                      <a:pt x="2" y="4"/>
                      <a:pt x="5" y="5"/>
                      <a:pt x="6" y="5"/>
                    </a:cubicBezTo>
                    <a:cubicBezTo>
                      <a:pt x="7" y="5"/>
                      <a:pt x="7" y="4"/>
                      <a:pt x="8" y="4"/>
                    </a:cubicBezTo>
                    <a:cubicBezTo>
                      <a:pt x="10" y="4"/>
                      <a:pt x="10" y="5"/>
                      <a:pt x="11" y="4"/>
                    </a:cubicBezTo>
                    <a:cubicBezTo>
                      <a:pt x="13" y="2"/>
                      <a:pt x="17" y="8"/>
                      <a:pt x="17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58" name="椭圆 57"/>
            <p:cNvSpPr/>
            <p:nvPr/>
          </p:nvSpPr>
          <p:spPr>
            <a:xfrm>
              <a:off x="1486014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4369940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7331032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153149" y="2924465"/>
              <a:ext cx="523542" cy="504967"/>
            </a:xfrm>
            <a:prstGeom prst="ellipse">
              <a:avLst/>
            </a:prstGeom>
            <a:blipFill dpi="0" rotWithShape="1">
              <a:blip r:embed="rId3" cstate="screen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39" name="文本框 138"/>
          <p:cNvSpPr txBox="1"/>
          <p:nvPr/>
        </p:nvSpPr>
        <p:spPr>
          <a:xfrm>
            <a:off x="177384" y="230624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中国移动公开渠道订货平台</a:t>
            </a:r>
            <a:r>
              <a:rPr lang="zh-CN" altLang="en-US" sz="2400" dirty="0" smtClean="0"/>
              <a:t>改造普通</a:t>
            </a:r>
            <a:r>
              <a:rPr lang="zh-CN" altLang="en-US" sz="2400" dirty="0"/>
              <a:t>单品详情</a:t>
            </a:r>
            <a:r>
              <a:rPr lang="zh-CN" altLang="en-US" sz="2400" dirty="0" smtClean="0"/>
              <a:t>页编写</a:t>
            </a:r>
            <a:endParaRPr lang="zh-CN" altLang="en-US" sz="2400" dirty="0"/>
          </a:p>
        </p:txBody>
      </p:sp>
      <p:grpSp>
        <p:nvGrpSpPr>
          <p:cNvPr id="140" name="组合 139"/>
          <p:cNvGrpSpPr/>
          <p:nvPr/>
        </p:nvGrpSpPr>
        <p:grpSpPr>
          <a:xfrm>
            <a:off x="7472392" y="230624"/>
            <a:ext cx="636853" cy="393183"/>
            <a:chOff x="3610120" y="261689"/>
            <a:chExt cx="636853" cy="393183"/>
          </a:xfrm>
        </p:grpSpPr>
        <p:pic>
          <p:nvPicPr>
            <p:cNvPr id="141" name="图片 14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2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7648834" y="3276285"/>
            <a:ext cx="310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JSON</a:t>
            </a:r>
            <a:r>
              <a:rPr kumimoji="1" lang="zh-CN" altLang="en-US" dirty="0" smtClean="0"/>
              <a:t>数据存放在本地文件中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88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9" grpId="0"/>
      <p:bldP spid="60" grpId="0"/>
      <p:bldP spid="61" grpId="0"/>
      <p:bldP spid="63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_椭圆 31"/>
          <p:cNvSpPr/>
          <p:nvPr>
            <p:custDataLst>
              <p:tags r:id="rId1"/>
            </p:custDataLst>
          </p:nvPr>
        </p:nvSpPr>
        <p:spPr>
          <a:xfrm>
            <a:off x="309708" y="910386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1" name="PA_椭圆 31"/>
          <p:cNvSpPr/>
          <p:nvPr>
            <p:custDataLst>
              <p:tags r:id="rId2"/>
            </p:custDataLst>
          </p:nvPr>
        </p:nvSpPr>
        <p:spPr>
          <a:xfrm>
            <a:off x="8692303" y="2603901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" name="PA_矩形 1"/>
          <p:cNvSpPr/>
          <p:nvPr>
            <p:custDataLst>
              <p:tags r:id="rId3"/>
            </p:custDataLst>
          </p:nvPr>
        </p:nvSpPr>
        <p:spPr>
          <a:xfrm>
            <a:off x="7053178" y="1792779"/>
            <a:ext cx="3032617" cy="363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PA_矩形 26"/>
          <p:cNvSpPr/>
          <p:nvPr>
            <p:custDataLst>
              <p:tags r:id="rId4"/>
            </p:custDataLst>
          </p:nvPr>
        </p:nvSpPr>
        <p:spPr>
          <a:xfrm>
            <a:off x="9048307" y="3062177"/>
            <a:ext cx="1037488" cy="40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sz="1333" dirty="0">
              <a:latin typeface="Arial"/>
              <a:ea typeface="微软雅黑"/>
              <a:sym typeface="Arial"/>
            </a:endParaRPr>
          </a:p>
        </p:txBody>
      </p:sp>
      <p:sp>
        <p:nvSpPr>
          <p:cNvPr id="28" name="PA_椭圆 31"/>
          <p:cNvSpPr/>
          <p:nvPr>
            <p:custDataLst>
              <p:tags r:id="rId5"/>
            </p:custDataLst>
          </p:nvPr>
        </p:nvSpPr>
        <p:spPr>
          <a:xfrm>
            <a:off x="309708" y="5243942"/>
            <a:ext cx="748444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2804" y="320511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 smtClean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静态页面编写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430547" y="302277"/>
            <a:ext cx="636853" cy="393183"/>
            <a:chOff x="3610120" y="261689"/>
            <a:chExt cx="636853" cy="393183"/>
          </a:xfrm>
        </p:grpSpPr>
        <p:pic>
          <p:nvPicPr>
            <p:cNvPr id="33" name="图片 32"/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34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55269" y="1203755"/>
            <a:ext cx="100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header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33916" y="2918394"/>
            <a:ext cx="92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section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09708" y="5562569"/>
            <a:ext cx="82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footer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1670" y="930333"/>
            <a:ext cx="6551773" cy="65844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1672" y="5148411"/>
            <a:ext cx="6551773" cy="156698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1671" y="1632754"/>
            <a:ext cx="6551773" cy="351565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45558" y="278408"/>
            <a:ext cx="304607" cy="6285594"/>
          </a:xfrm>
          <a:prstGeom prst="rect">
            <a:avLst/>
          </a:prstGeom>
        </p:spPr>
      </p:pic>
      <p:sp>
        <p:nvSpPr>
          <p:cNvPr id="39" name="PA_椭圆 31"/>
          <p:cNvSpPr/>
          <p:nvPr>
            <p:custDataLst>
              <p:tags r:id="rId6"/>
            </p:custDataLst>
          </p:nvPr>
        </p:nvSpPr>
        <p:spPr>
          <a:xfrm>
            <a:off x="277747" y="2612449"/>
            <a:ext cx="780405" cy="10065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58465" y="294326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aside</a:t>
            </a:r>
            <a:endParaRPr kumimoji="1" lang="zh-CN" altLang="en-US" dirty="0"/>
          </a:p>
        </p:txBody>
      </p:sp>
      <p:sp>
        <p:nvSpPr>
          <p:cNvPr id="41" name="右箭头 40"/>
          <p:cNvSpPr/>
          <p:nvPr/>
        </p:nvSpPr>
        <p:spPr>
          <a:xfrm flipV="1">
            <a:off x="1196936" y="1167355"/>
            <a:ext cx="576064" cy="47887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1196936" y="2940009"/>
            <a:ext cx="576064" cy="44853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flipV="1">
            <a:off x="1207687" y="5460239"/>
            <a:ext cx="627970" cy="517548"/>
          </a:xfrm>
          <a:prstGeom prst="rightArrow">
            <a:avLst>
              <a:gd name="adj1" fmla="val 50000"/>
              <a:gd name="adj2" fmla="val 51984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9606539" y="2943268"/>
            <a:ext cx="576064" cy="32785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" grpId="0"/>
      <p:bldP spid="27" grpId="0"/>
      <p:bldP spid="28" grpId="0" animBg="1" autoUpdateAnimBg="0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11339" y="1214852"/>
            <a:ext cx="1320631" cy="4675859"/>
            <a:chOff x="562575" y="1083772"/>
            <a:chExt cx="990602" cy="3506894"/>
          </a:xfrm>
        </p:grpSpPr>
        <p:grpSp>
          <p:nvGrpSpPr>
            <p:cNvPr id="4" name="组合 3"/>
            <p:cNvGrpSpPr/>
            <p:nvPr/>
          </p:nvGrpSpPr>
          <p:grpSpPr>
            <a:xfrm>
              <a:off x="562575" y="1083772"/>
              <a:ext cx="990602" cy="3506894"/>
              <a:chOff x="751904" y="1267983"/>
              <a:chExt cx="1323980" cy="4687107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414232" y="1267983"/>
                <a:ext cx="0" cy="335803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弧形 8"/>
              <p:cNvSpPr/>
              <p:nvPr/>
            </p:nvSpPr>
            <p:spPr>
              <a:xfrm>
                <a:off x="751904" y="4631110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14491" y="3692580"/>
              <a:ext cx="898087" cy="898086"/>
              <a:chOff x="614491" y="3692580"/>
              <a:chExt cx="898087" cy="898086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14491" y="3692580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文本框 24"/>
              <p:cNvSpPr txBox="1"/>
              <p:nvPr/>
            </p:nvSpPr>
            <p:spPr>
              <a:xfrm>
                <a:off x="689313" y="3957281"/>
                <a:ext cx="748442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放大镜</a:t>
                </a:r>
                <a:endParaRPr lang="en-US" altLang="zh-CN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  <a:p>
                <a:endParaRPr lang="zh-CN" altLang="en-US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1956" y="689855"/>
            <a:ext cx="12028908" cy="462553"/>
            <a:chOff x="0" y="736809"/>
            <a:chExt cx="7172219" cy="346915"/>
          </a:xfrm>
        </p:grpSpPr>
        <p:sp>
          <p:nvSpPr>
            <p:cNvPr id="12" name="矩形 11"/>
            <p:cNvSpPr/>
            <p:nvPr/>
          </p:nvSpPr>
          <p:spPr>
            <a:xfrm>
              <a:off x="5966485" y="736809"/>
              <a:ext cx="138566" cy="300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0" y="1083724"/>
              <a:ext cx="71722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动态效果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51824" y="308513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420" y="1214852"/>
            <a:ext cx="8679073" cy="50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5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11339" y="1214852"/>
            <a:ext cx="1320631" cy="4728569"/>
            <a:chOff x="562575" y="1083772"/>
            <a:chExt cx="990602" cy="3546427"/>
          </a:xfrm>
        </p:grpSpPr>
        <p:grpSp>
          <p:nvGrpSpPr>
            <p:cNvPr id="4" name="组合 3"/>
            <p:cNvGrpSpPr/>
            <p:nvPr/>
          </p:nvGrpSpPr>
          <p:grpSpPr>
            <a:xfrm>
              <a:off x="562575" y="1083772"/>
              <a:ext cx="990602" cy="3506894"/>
              <a:chOff x="751904" y="1267983"/>
              <a:chExt cx="1323980" cy="4687107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414232" y="1267983"/>
                <a:ext cx="0" cy="335803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弧形 8"/>
              <p:cNvSpPr/>
              <p:nvPr/>
            </p:nvSpPr>
            <p:spPr>
              <a:xfrm>
                <a:off x="751904" y="4631110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08832" y="3692580"/>
              <a:ext cx="898087" cy="937619"/>
              <a:chOff x="608832" y="3692580"/>
              <a:chExt cx="898087" cy="937619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608832" y="3692580"/>
                <a:ext cx="898087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文本框 24"/>
              <p:cNvSpPr txBox="1"/>
              <p:nvPr/>
            </p:nvSpPr>
            <p:spPr>
              <a:xfrm>
                <a:off x="683654" y="3868452"/>
                <a:ext cx="748442" cy="76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导航条吸顶</a:t>
                </a:r>
                <a:endParaRPr lang="en-US" altLang="zh-CN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  <a:p>
                <a:endParaRPr lang="zh-CN" altLang="en-US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1956" y="689855"/>
            <a:ext cx="12028908" cy="462553"/>
            <a:chOff x="0" y="736809"/>
            <a:chExt cx="7172219" cy="346915"/>
          </a:xfrm>
        </p:grpSpPr>
        <p:sp>
          <p:nvSpPr>
            <p:cNvPr id="12" name="矩形 11"/>
            <p:cNvSpPr/>
            <p:nvPr/>
          </p:nvSpPr>
          <p:spPr>
            <a:xfrm>
              <a:off x="5966485" y="736809"/>
              <a:ext cx="138566" cy="300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0" y="1083724"/>
              <a:ext cx="71722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动态效果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51824" y="308513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23" y="1475586"/>
            <a:ext cx="9266620" cy="44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4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6649" y="1152408"/>
            <a:ext cx="1320631" cy="4675858"/>
            <a:chOff x="562575" y="1083772"/>
            <a:chExt cx="990602" cy="3506894"/>
          </a:xfrm>
        </p:grpSpPr>
        <p:grpSp>
          <p:nvGrpSpPr>
            <p:cNvPr id="4" name="组合 3"/>
            <p:cNvGrpSpPr/>
            <p:nvPr/>
          </p:nvGrpSpPr>
          <p:grpSpPr>
            <a:xfrm>
              <a:off x="562575" y="1083772"/>
              <a:ext cx="990602" cy="3506894"/>
              <a:chOff x="751904" y="1267983"/>
              <a:chExt cx="1323980" cy="4687107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414232" y="1267983"/>
                <a:ext cx="0" cy="335803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弧形 8"/>
              <p:cNvSpPr/>
              <p:nvPr/>
            </p:nvSpPr>
            <p:spPr>
              <a:xfrm>
                <a:off x="751904" y="4631110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99244" y="3692580"/>
              <a:ext cx="917263" cy="898086"/>
              <a:chOff x="599244" y="3692580"/>
              <a:chExt cx="917263" cy="898086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599244" y="3692580"/>
                <a:ext cx="917263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文本框 24"/>
              <p:cNvSpPr txBox="1"/>
              <p:nvPr/>
            </p:nvSpPr>
            <p:spPr>
              <a:xfrm>
                <a:off x="780669" y="3876166"/>
                <a:ext cx="624510" cy="53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定位</a:t>
                </a:r>
                <a:endParaRPr lang="en-US" altLang="zh-CN" sz="2000" dirty="0" smtClean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效果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1956" y="689855"/>
            <a:ext cx="12028908" cy="462553"/>
            <a:chOff x="0" y="736809"/>
            <a:chExt cx="7172219" cy="346915"/>
          </a:xfrm>
        </p:grpSpPr>
        <p:sp>
          <p:nvSpPr>
            <p:cNvPr id="12" name="矩形 11"/>
            <p:cNvSpPr/>
            <p:nvPr/>
          </p:nvSpPr>
          <p:spPr>
            <a:xfrm>
              <a:off x="5966485" y="736809"/>
              <a:ext cx="138566" cy="300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0" y="1083724"/>
              <a:ext cx="71722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动态效果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51824" y="308513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797" y="1214852"/>
            <a:ext cx="9072572" cy="20737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649" y="3762723"/>
            <a:ext cx="9202138" cy="23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77762" y="1183357"/>
            <a:ext cx="1369518" cy="4675858"/>
            <a:chOff x="562575" y="1083772"/>
            <a:chExt cx="1027272" cy="3506894"/>
          </a:xfrm>
        </p:grpSpPr>
        <p:grpSp>
          <p:nvGrpSpPr>
            <p:cNvPr id="4" name="组合 3"/>
            <p:cNvGrpSpPr/>
            <p:nvPr/>
          </p:nvGrpSpPr>
          <p:grpSpPr>
            <a:xfrm>
              <a:off x="562575" y="1083772"/>
              <a:ext cx="990602" cy="3506894"/>
              <a:chOff x="751904" y="1267983"/>
              <a:chExt cx="1323980" cy="4687107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414232" y="1267983"/>
                <a:ext cx="0" cy="3358031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弧形 8"/>
              <p:cNvSpPr/>
              <p:nvPr/>
            </p:nvSpPr>
            <p:spPr>
              <a:xfrm>
                <a:off x="751904" y="4631110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99244" y="3692580"/>
              <a:ext cx="990603" cy="898086"/>
              <a:chOff x="599244" y="3692580"/>
              <a:chExt cx="990603" cy="898086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599244" y="3692580"/>
                <a:ext cx="917263" cy="89808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文本框 24"/>
              <p:cNvSpPr txBox="1"/>
              <p:nvPr/>
            </p:nvSpPr>
            <p:spPr>
              <a:xfrm>
                <a:off x="817651" y="3991581"/>
                <a:ext cx="772196" cy="300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分页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1956" y="689855"/>
            <a:ext cx="12028908" cy="462553"/>
            <a:chOff x="0" y="736809"/>
            <a:chExt cx="7172219" cy="346915"/>
          </a:xfrm>
        </p:grpSpPr>
        <p:sp>
          <p:nvSpPr>
            <p:cNvPr id="12" name="矩形 11"/>
            <p:cNvSpPr/>
            <p:nvPr/>
          </p:nvSpPr>
          <p:spPr>
            <a:xfrm>
              <a:off x="5966485" y="736809"/>
              <a:ext cx="138566" cy="300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0" y="1083724"/>
              <a:ext cx="71722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282804" y="320511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dirty="0" smtClean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动态效果</a:t>
            </a:r>
            <a:endParaRPr lang="zh-CN" altLang="en-US" sz="23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51824" y="308513"/>
            <a:ext cx="636853" cy="393183"/>
            <a:chOff x="3610120" y="261689"/>
            <a:chExt cx="636853" cy="39318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0" name="Freeform 249"/>
            <p:cNvSpPr>
              <a:spLocks noEditPoints="1"/>
            </p:cNvSpPr>
            <p:nvPr userDrawn="1"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384" y="1381967"/>
            <a:ext cx="10160030" cy="40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3FE3C99-2218-4003-8976-8FFEF26117B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+IQ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PiEN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+IQ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T4hD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T4hD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T4hD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T4hD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PiEN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PiENKKoo35ocRAADwYQAAFwAAAHVuaXZlcnNhbC91bml2ZXJzYWwucG5n7d35V5LZ/wBwSzMnZ6LNzCxtmrTFBdQaMxdabNKRcp3UUtHUbDM1MxRZUqexRSV1yl2aXNolbdLcwCUl1KAJldKUCoUQlRCRHT70nZrPjH7mD/ie83AOeLj3Oc+9r/vc1R/eXPI6sO+bRasXaWlpfePu5uqjpaUD09LSjtPT1aSodlvu0/yZF++zb7dWFXUNV/NFJ2rX/l1aWtU4fUXYAs33r2LdAuO1tBa3f3rPI8fcjtDSCrvg7rrLLzFkYgh+5UGkkixQ5qO0nM8f0Aa15X60fJr1I2TTj67Oesvn2yyZeAYp/+i6/kXaMv35e3QueXkqtFOQlYEUmWhtk2JIfu5BPZ926NFRwjYm45f99RxaaX0Vo6c0iU/rIT4uUEim6Z72/GbxMLsEMVwvkbKLYmTcr1eFnp+n+/ePtz+sXqUsO+S2LZuLO8yCukjephlLu6643DTU/hrSovX3j/s2XtERiid65qZYRXXAzZW2/8yGtOxM1u5zGyM/oEHVTcqw+3dgJvsyI2aVdyM95YRZ3RjvbFAiTh9Bmyz4Z/b5lEjtvh9PK5V8rCEMVjWnuudTwN/4WdRXWFrlmUWNZMzO/xC5E+K9xMBVd3ZGvtESWJN3Ytmc+81rLWf8/CyiB203S3PV+CHEe+lPc2/1EEK5l7OM0zO37JY2171+S41ml9HSVu6/1HfnkP3sFq2fp7/cwHtvxJw66ec2bdkcR82YbQ/RtYT5uRpkz75ek4w0sFnQCyAABIAAEAACQAAIAAEgAASAABAAAkAACAABIAAEgAAQAAJAAAgAASAABIAAEAACQAAIAAEgAASAABAAAkAACAABIAAEgAAQAAJAAAgAASAABIAAEAACQAAIAAEgAASAABAAAkAACAABIAAEgAAQAAJAAAgAASAABIAAEADi/xEiRdo28ojmMij5H9ECz6eo7WO7wxLT5sbR0z1tvy4/4FXAKpvZYQFbes6Hvs9sM14wJ6KgnvnRg0cPzk6FxP57+/5b8jXY5sg5dX12HkyZZz6/bOfdF7PKWKspOvVSaJvW7Cr5C5xhLtKR3Oce4Obfk6YoG+1xTlPP2CkLTbbX40Vn+rr9wVHNTWvH8hjeo/8s0NoeokTNrIDmBctt+ziNImEdSRk97RDTrBJtZXEZKswtSSJZVQwNyUdJ3qUXmaol5I2GbtaNTcgk3uhMVrupyT9jKcK1+UT5JEVVof52100XzgNGNOWcM7Ue7UJiB52AVLNF8B14aTsrdOpNPK3kJ0uj9MNgBHL7SRP1BcOQV720bTh5u6kqVkh15KMm4uBoUd9zMEZw5Qqe5iIfv8t5zBYLt3djlzQJOo3hJUo+Vi0fpGKQYFFiI/XR5Kk3TKhaShs0ATczgn+oei8OQAaaoKf/eB5J4PxWWoUsOLq3dlz+wlE4Tc3/8vRzUmQe077KRZe2eYdy40qT2AUdNDNe3PVSWr1L0+TM3fRlcRAHxuqfwOKfSNWMjdWIoQRGx8buk6XiZvGw/DH53isfUgi+mEGLwQiLDNWNbGlScbta694jgpdPlKqZj+a/VzPqD0pWIbxBjfLJRkRnFbIBWYwcQDbFgUdvrn+qBxap8yZPFWULatZOJQfN1PTyDhH2BLpcbw4H0+8/W4w9HFDDffdXhamvdypHh1g4KCY8vPXiGg/E2SqbiInuYATqGjPnu8XmJ+EvfFFNZk6Udt7yHtnIExViP+ROJKXWM/+kN0S5IeG+Vk5eB2tSnM7Q+5alOBHsnV2uStb5RfDwcniCv4hpUN9ZkvnW1oTglNHhveAi9/2IMVPS2f/BtvRcXjYai0Ou7bzJrcmrCOG8kwa0juy4fpx8KDtJPsCf6K53sP/cr7abaYuarTwF8b33MAXXqYq7WJIvCpPA8OA8nHmXSillfpWE4rYNtHjjY2mkkfBBs8D8IKapJas7qFLsFfabKtmkZsuGDNG+C4Sle7ekwvCYxNteNvArGWZ/VNlTg3+YUTqPiS1ueYC7L27xADMHEFsGTfifahKQvXZqR/IAL/nwuX5q4ZcObufFHHy/AloN7ez+fbo2NoMp7C3lDPA5NWcPimJbI2ihtosR0ZA7pFY8FntFuqBvIze84yF7yokahoWcamxcCmMLQlfDahdcr0+PxpFWbDhnZASmE0nkgbxI7qjj08GE5uXOI5HTv6c3OztAOeTPY+HWsRtEJ5Y5lpkjJb/2QMQGm+YxucxbxK1RXMt+pyBIfWVozUSyb4b+3as+IEOPKjGowFffvDFDz5ynfj21jT/tRBURSxxiOM8/3xDxsmW/yvzW4M2nLwOZ3KtxJSSskk7x4FRPx7aOrE51R2+mVvHjfarLiYZdhTF6DWcLTEqVYX7wg3aZfnR+mA/JRcnAVTLbI5BUkZkfHSs9hgLlyh4LlF6dLPiMM8za7swHfvVMZDWEokhMjg/5axo8bpw48ZgxgNqcFSNrUIID4VilKO0mZa2+edFr3PHjDeNh6SvuhDftOSw0c8hTxj8QXUpakCsgjPSqT8tvpeMENQhsaQLVwKZTXFaAcffryGnIW3TouxOZ522VlQT6rTscu8z1BjsqPe1Am+hCuK1t24GpZBiJyyvMG+1NpZiqPqY/wLb0ydOD+QsbimZk+JmF0ZNk5ecpF62bpSRsNZlK4trgz1Fe2WD5vqjhdNXJwlRKin6u7OfEBtdXumcZeYcywB130j2x1s6kCvv5ILg66wm1gThSgcnaaUslrO9IDLDa10nw1BR7cTNLUImwf/+D8/3dXZHq+c9f5p3q676uMmEVEfu7m9mR9ZYDa05sSeIE8nuHMfKJK6cbJrg6uSIiqNnek3//80L2NuibNVOeegz4m+dY1Zg/STYWTpc9SZJ9NISj4oS9vp7RGJUQz5wR8Go5vqQZhZAGR11olaiFuCReUl/7GDYXV8aLy5u0QGNEEpFmTtiOHhDY9vO8SSEEehWjziSE4w/Cl4Yrkc5MmUi2JpRB5yevZI06j8gL9MwX6uaaXTWZBBnpuhxWZhGHBRgZ9xY8s4fd/UgW0/p08Ne6zX8F0rXVjFWLma+0WcfZcAFEleyaJstPYODsmSjhPWYyg9ULX9zP3+YyWaK+ksMnqVUduVmrspusPWKMKcJCPHnrW7+nt01ZjE544unkEp7UD3bXVLQDx6h7765cxakWeqnF54N5wscEGpFJc4Usha20GHlpXJIu1z5JaYnkP7NOJm/Kf/g4orvdKOzz+ncnpW4YybsRYKtKPY1aBj24hO45vg9SgFkGj2NpJj6i1VkY/ugguR2r5MHBJtiG4dscX+iWwvuZ8+jkw8jkV5ykLByDJzL2JFnkB80oyPReXvAfETplSatWcxyb09Ahk1L6r5kVwgJokKY+R7ZutsXxQdV7UikBv/aoEYPCiMxtf4X9rUu5J/GPq72QVS27jdtVtyBXJoKqBLi6B9bXNdcHw1huHbkyb/j7Gs8NAVMkmrBYtYBz0VWukytrJjtk7e2qHX1Wner+OmCHaavrukvZ5bedMHxoee0QKbTtZ7H+X2MsYdWrjXo9+KOWTmPLxTKH3W5W6ytby124pkxEuGp7+J2a6P3OmTrh12yJaoreIiGYHihHWpUIBjh2cCSDdwh8uKRVorIQNVih3akoM9v13s4TZ6ttlcosA9iY+FPhG/TMNSs39HuSYhQM3gnD9hP62l+2z0hUVz+c2AkJI91DE+zlf1YniJCCTm2pDa2xOpsRE7DD5TfT6jKTut270eocbl5eBpxwDKJ0CMZlvPBROxLX3CJGRDIZ4ZRBFxrCMrKTF0zgVF2gKBIeME7Kkg+QVkQx8t7omcMxrM7NbUmtA6KHaOtEp+fLSgUfL397QaSS85lOM6/CizaWJr6vxYOgio/sRqZysoOlt5EhXxw7sRbZRG8wbB35fbJ9MF3+ZYdUdOJt9j6T147fZ+ACOfq5UtJBO3VO8VIQOy6U63FmTFyEsesVjG4XYt3NpWsSuSG5nG3OuKX2neJgI7iPHTzf0ll92So82FatsmIdxxnAujpfSgPyLS1hLrIPZc/FJLVy/97s1AYeh+4JRQu2i56ItnJbk1FYtwTbWDdIAbHMhN4ZTCPQC5DBzaCwL1sp4um31/xD6nNCz7y2XzOkmVI78172qK8Vb2M+Odvg91oUucXj2yMTbqETwtczZg6ik/QLz2rBlPpxKaPmqGv58U2F6vge8iLzyO/QRYL98Kh5Ff0bQC6StxXVEau9x+J4x1+miSWq87yI0AlHtjeH3HZKlXUIIjhH50508roc/1wl5EaJmt0f6LK5R/fVYPWPVMmqc/etz2l6hdPNjEh3ZxWqomaG9YG3yFwkz8AuTjwMKcC6H1AiFmTLxjJkNRUCZ68xaQYjWQWev/a7/F8voYdLdXLdIUmsTHtrYi+7RrORSB+KpzkXaZ4RooiknIjBlL42UrDtSfWSlxZQBH5Xc9ogp6R7+ngOYlq0+IxiefhgadWwzeH8cXFr+2/iD9ySzxX9ujgtxVOzZT3yVTbq6x3oN7IN6ppYb1NTBqtHbVa0SItl3NovHFwJ6iTsx5Iuf8VicNRPT8t2WA55yhSdPBsoTvayeOmesbixd40hzB0E2ZU/kJJpvFfVLWNalCzSjYUCZe5jJVjpRx7hnqp1DoIUaIbk0SqRswfbu9xa7ImV0TtoMrUwHTr9Yk8RXjGy8QiloCNn6ZOnOaOhv9Mc89BplHzZRCF4kbmLl2Nv2a2oi5+7XszbB3XDA47548sNDowev34K39WdVAIm8wgkor/lnUdN4ZpdEejYhBNXsw1ulERlV+4qX/QK5eBD+h5dXChGyQeZK2E6ucaNfoFIcuP0Rx4yGY50cFKwsbEjWUM2nxvna21w87RP47GaEXWDizX0GpNTzykddLyuZ/6IDz/DbxZjop1reN2n2Ba5MWjeYc2ZYH3+uKSyiyFaHM8F6YHE81Z82ZK/6G7RTJrDWwotpcQqXLfnO/EdrEEUE9xhxDkWZivV8YRwpc4BKHcqV9NLiPzQPNX5jx9DTNfVx4i/bD1MMZJ3u5i0CCbOg99Ltyog+YIZJRI0Ey0eSus3W2n+iPQN81OP1jSuRa5UbCMwc+CsPaSTy1qYu4fI7R9AVImSLZXz3r1zOXbky2CRGd3mh1XPhHfFY5vMmByV7AFaCk+eeGwhfdPSFrFs/xh+4fDMfjgcIx0l3HRXqqOZ049VSWGaLp30y/LWEUlrOfFc7IRjHdqU/4LgGSRr72iXo2NHqUMOf9bZntySgHJq4JOr/aVnPY4SpsQ7+jgJ1/CGTzXPR1UpWbWQxI7BqxUcKBwFujyNN1BREcRHUhEBa5Vf/E4MkXbDVWfCSfxnP124Yap4u3Ah43W457e8iUYMrgK6TvO8UC9Y1kNmn1u5XHfMQjtLUM++40STla71iPLBxW8B821CshpYFXZuJiYLc+Ot4k9a0HGY6bLn7SBo047CXlY/fUP6ZFxzPF+zV/zl4yqsW5+w6TLBczxxY0gU/8qXJSg3JVxtNmwzf+eUEwNFTa7C0wgO6eEKsxNrYNSlgWdiPwXLryTmUT71aY8yyn+nrJLhPxKDla1dfz8oco7dUN2cCCKdeF9z7OFM/HC8AoWJtnTohN/sbC0f3pQlsu84uXg9uhitmqmf74aG5sp8fpYxpXkfFONR0EaJbRYyP+A96HK8Iq2tu8fqv8c+f23OtHS8kIal05IaSapL8uZU9ynjYiGLONVlUbTPFH3WV/3m43SU8pDzeDHcHtwIXTf7yP8qeiekQElve5iY3jrngKvp4Uc2t89JttNk2C+KWTHnLA4BmatlDNKay/Zf68798QCP/wvWL2eqz60b3vRvwfpFHYbw7Uv+x71bWvJ07157M6Dgp1+7xFfxHHfazbkiyjCzHBOkmXMEmj62z91n+Zx/cNx4kHLiOxbZv7Uc806z4PDZQho0JhnyY2Fh1+zfJ4Bq9+2+ewmGVZgWEHuaf1PrQrU0L/e9B1yrdoem/gdQSwMEFAACAAgAT4hDSpXukX5LAAAAawAAABsAAAB1bml2ZXJzYWwvdW5pdmVyc2FsLnBuZy54bWyzsa/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+IQ0oqlg9n/gIAAJcLAAAmAAAAAAAAAAEAAAAAAAYLAAB1bml2ZXJzYWwvaHRtbF9wdWJsaXNoaW5nX3NldHRpbmdzLnhtbFBLAQIAABQAAgAIAE+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+/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==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841</Words>
  <Application>Microsoft Macintosh PowerPoint</Application>
  <PresentationFormat>宽屏</PresentationFormat>
  <Paragraphs>117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 Black</vt:lpstr>
      <vt:lpstr>Calibri</vt:lpstr>
      <vt:lpstr>DFPShaoNvW5-GB</vt:lpstr>
      <vt:lpstr>Raleway Light</vt:lpstr>
      <vt:lpstr>方正苏新诗柳楷简体-yolan</vt:lpstr>
      <vt:lpstr>方正细谭黑简体</vt:lpstr>
      <vt:lpstr>宋体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</dc:title>
  <dc:creator>第一PPT</dc:creator>
  <cp:keywords>www.1ppt.com</cp:keywords>
  <dc:description>www.1ppt.com</dc:description>
  <cp:lastModifiedBy/>
  <cp:revision>1</cp:revision>
  <dcterms:created xsi:type="dcterms:W3CDTF">2017-10-20T03:31:41Z</dcterms:created>
  <dcterms:modified xsi:type="dcterms:W3CDTF">2020-09-15T01:58:51Z</dcterms:modified>
  <cp:contentStatus>www.1ppt.com</cp:contentStatus>
</cp:coreProperties>
</file>